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8" r:id="rId3"/>
    <p:sldId id="279" r:id="rId4"/>
    <p:sldId id="257" r:id="rId5"/>
    <p:sldId id="281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0" r:id="rId27"/>
  </p:sldIdLst>
  <p:sldSz cx="9144000" cy="6858000" type="screen4x3"/>
  <p:notesSz cx="6889750" cy="967105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063753-756B-450F-97DD-763B5F1DC29B}">
          <p14:sldIdLst>
            <p14:sldId id="256"/>
            <p14:sldId id="278"/>
            <p14:sldId id="279"/>
            <p14:sldId id="257"/>
            <p14:sldId id="281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62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98" y="-90"/>
      </p:cViewPr>
      <p:guideLst>
        <p:guide orient="horz" pos="304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524DE-495A-4CAD-B47E-2A1C5D78E28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6F1DEB61-B3AD-43B0-9EE6-48D865A32F7A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sz="3200" dirty="0" smtClean="0"/>
            <a:t>2</a:t>
          </a:r>
          <a:endParaRPr lang="ar-EG" sz="2400" dirty="0"/>
        </a:p>
      </dgm:t>
    </dgm:pt>
    <dgm:pt modelId="{B1867183-69E1-4A24-AA87-FBFC0641B50D}" type="parTrans" cxnId="{6D638E5A-366E-498B-9EE5-44CA4F360646}">
      <dgm:prSet/>
      <dgm:spPr/>
      <dgm:t>
        <a:bodyPr/>
        <a:lstStyle/>
        <a:p>
          <a:endParaRPr lang="en-US"/>
        </a:p>
      </dgm:t>
    </dgm:pt>
    <dgm:pt modelId="{87774F92-077E-4524-8C2B-D2A8908D0946}" type="sibTrans" cxnId="{6D638E5A-366E-498B-9EE5-44CA4F360646}">
      <dgm:prSet/>
      <dgm:spPr/>
      <dgm:t>
        <a:bodyPr/>
        <a:lstStyle/>
        <a:p>
          <a:endParaRPr lang="en-US"/>
        </a:p>
      </dgm:t>
    </dgm:pt>
    <dgm:pt modelId="{F869F7B7-EB8A-42B9-911F-EBD590B11748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sz="3200" dirty="0" smtClean="0"/>
            <a:t>1</a:t>
          </a:r>
          <a:endParaRPr lang="ar-EG" sz="2400" dirty="0"/>
        </a:p>
      </dgm:t>
    </dgm:pt>
    <dgm:pt modelId="{6872AA14-DEB1-47C4-9695-1D1DAAC44149}" type="parTrans" cxnId="{9ED64B20-95FC-4775-BDB6-F282545D2373}">
      <dgm:prSet/>
      <dgm:spPr/>
      <dgm:t>
        <a:bodyPr/>
        <a:lstStyle/>
        <a:p>
          <a:endParaRPr lang="en-US"/>
        </a:p>
      </dgm:t>
    </dgm:pt>
    <dgm:pt modelId="{5312B14B-2E04-48A4-B7F7-2CC58C110F0E}" type="sibTrans" cxnId="{9ED64B20-95FC-4775-BDB6-F282545D2373}">
      <dgm:prSet/>
      <dgm:spPr/>
      <dgm:t>
        <a:bodyPr/>
        <a:lstStyle/>
        <a:p>
          <a:endParaRPr lang="en-US"/>
        </a:p>
      </dgm:t>
    </dgm:pt>
    <dgm:pt modelId="{A4698010-D55A-450E-AA52-E0E04259296A}">
      <dgm:prSet custT="1"/>
      <dgm:spPr/>
      <dgm:t>
        <a:bodyPr/>
        <a:lstStyle/>
        <a:p>
          <a:pPr algn="ctr"/>
          <a:r>
            <a:rPr lang="ar-EG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صفات و واجبات معلم التربيىة الرياضية</a:t>
          </a:r>
          <a:endParaRPr lang="en-US" sz="4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CBEBF6-EDA9-40B3-9114-C5CE68AC7303}" type="parTrans" cxnId="{3683336B-9899-4A06-AFC2-F50F1E73B65A}">
      <dgm:prSet/>
      <dgm:spPr/>
      <dgm:t>
        <a:bodyPr/>
        <a:lstStyle/>
        <a:p>
          <a:endParaRPr lang="en-US"/>
        </a:p>
      </dgm:t>
    </dgm:pt>
    <dgm:pt modelId="{AD2C04B3-D371-4274-BA44-2A1F3B73A47F}" type="sibTrans" cxnId="{3683336B-9899-4A06-AFC2-F50F1E73B65A}">
      <dgm:prSet/>
      <dgm:spPr/>
      <dgm:t>
        <a:bodyPr/>
        <a:lstStyle/>
        <a:p>
          <a:endParaRPr lang="en-US"/>
        </a:p>
      </dgm:t>
    </dgm:pt>
    <dgm:pt modelId="{67D68E0D-373E-4E81-A302-D0A83BA273D1}">
      <dgm:prSet custT="1"/>
      <dgm:spPr/>
      <dgm:t>
        <a:bodyPr/>
        <a:lstStyle/>
        <a:p>
          <a:r>
            <a:rPr lang="ar-EG" sz="3200" dirty="0" smtClean="0"/>
            <a:t>3</a:t>
          </a:r>
          <a:endParaRPr lang="en-US" sz="2400" dirty="0"/>
        </a:p>
      </dgm:t>
    </dgm:pt>
    <dgm:pt modelId="{F7D7FD76-C92C-4AF1-ADF8-3B34119C97C6}" type="sibTrans" cxnId="{B55A39F9-5F16-48AE-808F-349AF9453D29}">
      <dgm:prSet/>
      <dgm:spPr/>
      <dgm:t>
        <a:bodyPr/>
        <a:lstStyle/>
        <a:p>
          <a:endParaRPr lang="en-US"/>
        </a:p>
      </dgm:t>
    </dgm:pt>
    <dgm:pt modelId="{E56307CB-1243-4D22-BF8C-1C9279C7FB1A}" type="parTrans" cxnId="{B55A39F9-5F16-48AE-808F-349AF9453D29}">
      <dgm:prSet/>
      <dgm:spPr/>
      <dgm:t>
        <a:bodyPr/>
        <a:lstStyle/>
        <a:p>
          <a:endParaRPr lang="en-US"/>
        </a:p>
      </dgm:t>
    </dgm:pt>
    <dgm:pt modelId="{6DC9C789-4F03-4E56-9E57-2F2F8FC0D8FF}">
      <dgm:prSet custT="1"/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مشكلات الرياضة المدرسية</a:t>
          </a:r>
          <a:endParaRPr lang="en-US" sz="40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indent="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3100" dirty="0"/>
        </a:p>
      </dgm:t>
    </dgm:pt>
    <dgm:pt modelId="{CF90C1F7-CB89-4A0F-9AB3-C786E929C5C7}" type="parTrans" cxnId="{599E1AFF-4F6F-4418-B7FE-F6B8506CA137}">
      <dgm:prSet/>
      <dgm:spPr/>
      <dgm:t>
        <a:bodyPr/>
        <a:lstStyle/>
        <a:p>
          <a:endParaRPr lang="en-US"/>
        </a:p>
      </dgm:t>
    </dgm:pt>
    <dgm:pt modelId="{5D2F79B3-98C3-43EA-97AF-323ECEE754DD}" type="sibTrans" cxnId="{599E1AFF-4F6F-4418-B7FE-F6B8506CA137}">
      <dgm:prSet/>
      <dgm:spPr/>
      <dgm:t>
        <a:bodyPr/>
        <a:lstStyle/>
        <a:p>
          <a:endParaRPr lang="en-US"/>
        </a:p>
      </dgm:t>
    </dgm:pt>
    <dgm:pt modelId="{1F7C4588-2485-4A77-9E99-D19648536FB3}">
      <dgm:prSet/>
      <dgm:spPr/>
      <dgm:t>
        <a:bodyPr/>
        <a:lstStyle/>
        <a:p>
          <a:pPr algn="r"/>
          <a:r>
            <a:rPr lang="ar-EG" dirty="0" smtClean="0"/>
            <a:t>القيادة </a:t>
          </a:r>
          <a:endParaRPr lang="en-US" dirty="0"/>
        </a:p>
      </dgm:t>
    </dgm:pt>
    <dgm:pt modelId="{9B53CA6F-AD4E-4B5E-9877-84EE5E958E00}" type="sibTrans" cxnId="{DC7FA60A-A2F3-44EA-80C0-BF5CE1E5C42C}">
      <dgm:prSet/>
      <dgm:spPr/>
      <dgm:t>
        <a:bodyPr/>
        <a:lstStyle/>
        <a:p>
          <a:endParaRPr lang="en-US"/>
        </a:p>
      </dgm:t>
    </dgm:pt>
    <dgm:pt modelId="{C49F1A41-52EE-4C8E-880D-7A6384CC91FE}" type="parTrans" cxnId="{DC7FA60A-A2F3-44EA-80C0-BF5CE1E5C42C}">
      <dgm:prSet/>
      <dgm:spPr/>
      <dgm:t>
        <a:bodyPr/>
        <a:lstStyle/>
        <a:p>
          <a:endParaRPr lang="en-US"/>
        </a:p>
      </dgm:t>
    </dgm:pt>
    <dgm:pt modelId="{BD7D0EEB-D7B8-40CB-BA4E-7455F2149BEE}">
      <dgm:prSet custT="1"/>
      <dgm:spPr/>
      <dgm:t>
        <a:bodyPr/>
        <a:lstStyle/>
        <a:p>
          <a:pPr algn="ctr"/>
          <a:r>
            <a:rPr lang="ar-EG" sz="4000" dirty="0" smtClean="0"/>
            <a:t>4</a:t>
          </a:r>
          <a:endParaRPr lang="en-US" sz="4000" dirty="0"/>
        </a:p>
      </dgm:t>
    </dgm:pt>
    <dgm:pt modelId="{B4084BA7-76FA-4565-8BB4-8310186C29A3}" type="parTrans" cxnId="{6447B25A-0215-4CD0-8434-E2B3B5472AFC}">
      <dgm:prSet/>
      <dgm:spPr/>
      <dgm:t>
        <a:bodyPr/>
        <a:lstStyle/>
        <a:p>
          <a:endParaRPr lang="en-US"/>
        </a:p>
      </dgm:t>
    </dgm:pt>
    <dgm:pt modelId="{C1C53846-BB93-4486-84C0-D5E2ACD858F6}" type="sibTrans" cxnId="{6447B25A-0215-4CD0-8434-E2B3B5472AFC}">
      <dgm:prSet/>
      <dgm:spPr/>
      <dgm:t>
        <a:bodyPr/>
        <a:lstStyle/>
        <a:p>
          <a:endParaRPr lang="en-US"/>
        </a:p>
      </dgm:t>
    </dgm:pt>
    <dgm:pt modelId="{C53A27DA-42DB-4080-A91F-3FBEA99019F6}">
      <dgm:prSet/>
      <dgm:spPr/>
      <dgm:t>
        <a:bodyPr/>
        <a:lstStyle/>
        <a:p>
          <a:pPr algn="r"/>
          <a:r>
            <a:rPr lang="ar-EG" dirty="0" smtClean="0"/>
            <a:t>التقويم الذاتي كاسلوب للمراجعة</a:t>
          </a:r>
          <a:endParaRPr lang="en-US" dirty="0"/>
        </a:p>
      </dgm:t>
    </dgm:pt>
    <dgm:pt modelId="{85185041-BB11-4D95-A567-6DB6A34DC169}" type="parTrans" cxnId="{E0614EA6-E5D6-4191-AFCA-269D8866D66A}">
      <dgm:prSet/>
      <dgm:spPr/>
      <dgm:t>
        <a:bodyPr/>
        <a:lstStyle/>
        <a:p>
          <a:endParaRPr lang="en-US"/>
        </a:p>
      </dgm:t>
    </dgm:pt>
    <dgm:pt modelId="{50111064-AB49-4872-B5E8-131A0B077712}" type="sibTrans" cxnId="{E0614EA6-E5D6-4191-AFCA-269D8866D66A}">
      <dgm:prSet/>
      <dgm:spPr/>
      <dgm:t>
        <a:bodyPr/>
        <a:lstStyle/>
        <a:p>
          <a:endParaRPr lang="en-US"/>
        </a:p>
      </dgm:t>
    </dgm:pt>
    <dgm:pt modelId="{0474845B-0702-440A-B10F-12CD402D9307}" type="pres">
      <dgm:prSet presAssocID="{B7E524DE-495A-4CAD-B47E-2A1C5D78E2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68A39-E830-48F8-96B7-10E1D2F05442}" type="pres">
      <dgm:prSet presAssocID="{F869F7B7-EB8A-42B9-911F-EBD590B11748}" presName="composite" presStyleCnt="0"/>
      <dgm:spPr/>
    </dgm:pt>
    <dgm:pt modelId="{0F16C75E-6960-40A6-BCB9-79CCE2D7CE70}" type="pres">
      <dgm:prSet presAssocID="{F869F7B7-EB8A-42B9-911F-EBD590B1174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8A1E0-A893-4132-8A65-A426127CA0C4}" type="pres">
      <dgm:prSet presAssocID="{F869F7B7-EB8A-42B9-911F-EBD590B1174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2A23A-D0F3-4A51-9415-BD8397B6E79B}" type="pres">
      <dgm:prSet presAssocID="{5312B14B-2E04-48A4-B7F7-2CC58C110F0E}" presName="sp" presStyleCnt="0"/>
      <dgm:spPr/>
    </dgm:pt>
    <dgm:pt modelId="{F8DC8E2F-BB6F-4AAA-B9E7-F1CEAFC8E3AD}" type="pres">
      <dgm:prSet presAssocID="{6F1DEB61-B3AD-43B0-9EE6-48D865A32F7A}" presName="composite" presStyleCnt="0"/>
      <dgm:spPr/>
    </dgm:pt>
    <dgm:pt modelId="{E7C85627-8265-4F23-AF77-AE337C8A3CC7}" type="pres">
      <dgm:prSet presAssocID="{6F1DEB61-B3AD-43B0-9EE6-48D865A32F7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BFA2A-0FA7-43FD-BA36-239B5146A2EA}" type="pres">
      <dgm:prSet presAssocID="{6F1DEB61-B3AD-43B0-9EE6-48D865A32F7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C93C1-5B9E-4ACF-B1A6-6268180D736D}" type="pres">
      <dgm:prSet presAssocID="{87774F92-077E-4524-8C2B-D2A8908D0946}" presName="sp" presStyleCnt="0"/>
      <dgm:spPr/>
    </dgm:pt>
    <dgm:pt modelId="{515D34FE-F21A-4536-9A5E-1E3325D19466}" type="pres">
      <dgm:prSet presAssocID="{67D68E0D-373E-4E81-A302-D0A83BA273D1}" presName="composite" presStyleCnt="0"/>
      <dgm:spPr/>
    </dgm:pt>
    <dgm:pt modelId="{6DFC20E9-89CE-4C03-8B99-12F0148E77E4}" type="pres">
      <dgm:prSet presAssocID="{67D68E0D-373E-4E81-A302-D0A83BA273D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8C0B6D7-CE99-4D5B-99DE-64318FACE493}" type="pres">
      <dgm:prSet presAssocID="{67D68E0D-373E-4E81-A302-D0A83BA273D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A4D33-3C61-40ED-9F3C-DD2DA7DB028F}" type="pres">
      <dgm:prSet presAssocID="{F7D7FD76-C92C-4AF1-ADF8-3B34119C97C6}" presName="sp" presStyleCnt="0"/>
      <dgm:spPr/>
    </dgm:pt>
    <dgm:pt modelId="{123E386A-8FE4-4181-BEE8-62FDB9452F39}" type="pres">
      <dgm:prSet presAssocID="{BD7D0EEB-D7B8-40CB-BA4E-7455F2149BEE}" presName="composite" presStyleCnt="0"/>
      <dgm:spPr/>
    </dgm:pt>
    <dgm:pt modelId="{9BD7BF8B-FADF-447E-9442-9BEAC6A18BAC}" type="pres">
      <dgm:prSet presAssocID="{BD7D0EEB-D7B8-40CB-BA4E-7455F2149BE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4AB31F9-5FEC-425C-B5C0-2046D74A0921}" type="pres">
      <dgm:prSet presAssocID="{BD7D0EEB-D7B8-40CB-BA4E-7455F2149BE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0905133-B7AA-4491-BE3D-9F8CB9FDDA0C}" type="presOf" srcId="{67D68E0D-373E-4E81-A302-D0A83BA273D1}" destId="{6DFC20E9-89CE-4C03-8B99-12F0148E77E4}" srcOrd="0" destOrd="0" presId="urn:microsoft.com/office/officeart/2005/8/layout/chevron2"/>
    <dgm:cxn modelId="{21566DE5-4327-4EDC-90F3-E71AB279D96B}" type="presOf" srcId="{BD7D0EEB-D7B8-40CB-BA4E-7455F2149BEE}" destId="{9BD7BF8B-FADF-447E-9442-9BEAC6A18BAC}" srcOrd="0" destOrd="0" presId="urn:microsoft.com/office/officeart/2005/8/layout/chevron2"/>
    <dgm:cxn modelId="{3683336B-9899-4A06-AFC2-F50F1E73B65A}" srcId="{F869F7B7-EB8A-42B9-911F-EBD590B11748}" destId="{A4698010-D55A-450E-AA52-E0E04259296A}" srcOrd="0" destOrd="0" parTransId="{57CBEBF6-EDA9-40B3-9114-C5CE68AC7303}" sibTransId="{AD2C04B3-D371-4274-BA44-2A1F3B73A47F}"/>
    <dgm:cxn modelId="{5E24C84D-88A1-4A82-9E8F-5D8E3B5BC365}" type="presOf" srcId="{6F1DEB61-B3AD-43B0-9EE6-48D865A32F7A}" destId="{E7C85627-8265-4F23-AF77-AE337C8A3CC7}" srcOrd="0" destOrd="0" presId="urn:microsoft.com/office/officeart/2005/8/layout/chevron2"/>
    <dgm:cxn modelId="{DC7FA60A-A2F3-44EA-80C0-BF5CE1E5C42C}" srcId="{67D68E0D-373E-4E81-A302-D0A83BA273D1}" destId="{1F7C4588-2485-4A77-9E99-D19648536FB3}" srcOrd="0" destOrd="0" parTransId="{C49F1A41-52EE-4C8E-880D-7A6384CC91FE}" sibTransId="{9B53CA6F-AD4E-4B5E-9877-84EE5E958E00}"/>
    <dgm:cxn modelId="{6D638E5A-366E-498B-9EE5-44CA4F360646}" srcId="{B7E524DE-495A-4CAD-B47E-2A1C5D78E286}" destId="{6F1DEB61-B3AD-43B0-9EE6-48D865A32F7A}" srcOrd="1" destOrd="0" parTransId="{B1867183-69E1-4A24-AA87-FBFC0641B50D}" sibTransId="{87774F92-077E-4524-8C2B-D2A8908D0946}"/>
    <dgm:cxn modelId="{407B3E79-3F73-4AAF-96C6-A55F092549F0}" type="presOf" srcId="{6DC9C789-4F03-4E56-9E57-2F2F8FC0D8FF}" destId="{C20BFA2A-0FA7-43FD-BA36-239B5146A2EA}" srcOrd="0" destOrd="0" presId="urn:microsoft.com/office/officeart/2005/8/layout/chevron2"/>
    <dgm:cxn modelId="{92ECA4B9-FF32-456B-B8A7-97B104B7BCD5}" type="presOf" srcId="{1F7C4588-2485-4A77-9E99-D19648536FB3}" destId="{88C0B6D7-CE99-4D5B-99DE-64318FACE493}" srcOrd="0" destOrd="0" presId="urn:microsoft.com/office/officeart/2005/8/layout/chevron2"/>
    <dgm:cxn modelId="{CA0C0C16-7DA1-4C6F-BFB7-1C26E68A3978}" type="presOf" srcId="{A4698010-D55A-450E-AA52-E0E04259296A}" destId="{DA28A1E0-A893-4132-8A65-A426127CA0C4}" srcOrd="0" destOrd="0" presId="urn:microsoft.com/office/officeart/2005/8/layout/chevron2"/>
    <dgm:cxn modelId="{E0614EA6-E5D6-4191-AFCA-269D8866D66A}" srcId="{BD7D0EEB-D7B8-40CB-BA4E-7455F2149BEE}" destId="{C53A27DA-42DB-4080-A91F-3FBEA99019F6}" srcOrd="0" destOrd="0" parTransId="{85185041-BB11-4D95-A567-6DB6A34DC169}" sibTransId="{50111064-AB49-4872-B5E8-131A0B077712}"/>
    <dgm:cxn modelId="{C1D39EB5-F78B-4145-99E9-BA2E9A3241A8}" type="presOf" srcId="{C53A27DA-42DB-4080-A91F-3FBEA99019F6}" destId="{84AB31F9-5FEC-425C-B5C0-2046D74A0921}" srcOrd="0" destOrd="0" presId="urn:microsoft.com/office/officeart/2005/8/layout/chevron2"/>
    <dgm:cxn modelId="{9ED64B20-95FC-4775-BDB6-F282545D2373}" srcId="{B7E524DE-495A-4CAD-B47E-2A1C5D78E286}" destId="{F869F7B7-EB8A-42B9-911F-EBD590B11748}" srcOrd="0" destOrd="0" parTransId="{6872AA14-DEB1-47C4-9695-1D1DAAC44149}" sibTransId="{5312B14B-2E04-48A4-B7F7-2CC58C110F0E}"/>
    <dgm:cxn modelId="{6447B25A-0215-4CD0-8434-E2B3B5472AFC}" srcId="{B7E524DE-495A-4CAD-B47E-2A1C5D78E286}" destId="{BD7D0EEB-D7B8-40CB-BA4E-7455F2149BEE}" srcOrd="3" destOrd="0" parTransId="{B4084BA7-76FA-4565-8BB4-8310186C29A3}" sibTransId="{C1C53846-BB93-4486-84C0-D5E2ACD858F6}"/>
    <dgm:cxn modelId="{B55A39F9-5F16-48AE-808F-349AF9453D29}" srcId="{B7E524DE-495A-4CAD-B47E-2A1C5D78E286}" destId="{67D68E0D-373E-4E81-A302-D0A83BA273D1}" srcOrd="2" destOrd="0" parTransId="{E56307CB-1243-4D22-BF8C-1C9279C7FB1A}" sibTransId="{F7D7FD76-C92C-4AF1-ADF8-3B34119C97C6}"/>
    <dgm:cxn modelId="{599E1AFF-4F6F-4418-B7FE-F6B8506CA137}" srcId="{6F1DEB61-B3AD-43B0-9EE6-48D865A32F7A}" destId="{6DC9C789-4F03-4E56-9E57-2F2F8FC0D8FF}" srcOrd="0" destOrd="0" parTransId="{CF90C1F7-CB89-4A0F-9AB3-C786E929C5C7}" sibTransId="{5D2F79B3-98C3-43EA-97AF-323ECEE754DD}"/>
    <dgm:cxn modelId="{31727B89-0A77-48AE-BC31-B23296833C16}" type="presOf" srcId="{B7E524DE-495A-4CAD-B47E-2A1C5D78E286}" destId="{0474845B-0702-440A-B10F-12CD402D9307}" srcOrd="0" destOrd="0" presId="urn:microsoft.com/office/officeart/2005/8/layout/chevron2"/>
    <dgm:cxn modelId="{38C345EB-F30F-4D7B-A3F8-718DC0B0C141}" type="presOf" srcId="{F869F7B7-EB8A-42B9-911F-EBD590B11748}" destId="{0F16C75E-6960-40A6-BCB9-79CCE2D7CE70}" srcOrd="0" destOrd="0" presId="urn:microsoft.com/office/officeart/2005/8/layout/chevron2"/>
    <dgm:cxn modelId="{61957ED4-34B1-4C0A-8965-FA0B2D945398}" type="presParOf" srcId="{0474845B-0702-440A-B10F-12CD402D9307}" destId="{2AB68A39-E830-48F8-96B7-10E1D2F05442}" srcOrd="0" destOrd="0" presId="urn:microsoft.com/office/officeart/2005/8/layout/chevron2"/>
    <dgm:cxn modelId="{15BBC7B3-243C-4676-8BA6-C088FDCB18BD}" type="presParOf" srcId="{2AB68A39-E830-48F8-96B7-10E1D2F05442}" destId="{0F16C75E-6960-40A6-BCB9-79CCE2D7CE70}" srcOrd="0" destOrd="0" presId="urn:microsoft.com/office/officeart/2005/8/layout/chevron2"/>
    <dgm:cxn modelId="{0F899044-E15F-45CC-9D03-A81AE9E63072}" type="presParOf" srcId="{2AB68A39-E830-48F8-96B7-10E1D2F05442}" destId="{DA28A1E0-A893-4132-8A65-A426127CA0C4}" srcOrd="1" destOrd="0" presId="urn:microsoft.com/office/officeart/2005/8/layout/chevron2"/>
    <dgm:cxn modelId="{3DDA1341-23CC-4099-B82A-D1D9C41451EE}" type="presParOf" srcId="{0474845B-0702-440A-B10F-12CD402D9307}" destId="{45B2A23A-D0F3-4A51-9415-BD8397B6E79B}" srcOrd="1" destOrd="0" presId="urn:microsoft.com/office/officeart/2005/8/layout/chevron2"/>
    <dgm:cxn modelId="{3059D8E5-ED12-4249-BBA5-186508C91139}" type="presParOf" srcId="{0474845B-0702-440A-B10F-12CD402D9307}" destId="{F8DC8E2F-BB6F-4AAA-B9E7-F1CEAFC8E3AD}" srcOrd="2" destOrd="0" presId="urn:microsoft.com/office/officeart/2005/8/layout/chevron2"/>
    <dgm:cxn modelId="{5E4B60CA-4FD1-4C04-A9BF-C618D786809B}" type="presParOf" srcId="{F8DC8E2F-BB6F-4AAA-B9E7-F1CEAFC8E3AD}" destId="{E7C85627-8265-4F23-AF77-AE337C8A3CC7}" srcOrd="0" destOrd="0" presId="urn:microsoft.com/office/officeart/2005/8/layout/chevron2"/>
    <dgm:cxn modelId="{87C67D89-E2B3-4320-9A96-4DFFA27FCF9D}" type="presParOf" srcId="{F8DC8E2F-BB6F-4AAA-B9E7-F1CEAFC8E3AD}" destId="{C20BFA2A-0FA7-43FD-BA36-239B5146A2EA}" srcOrd="1" destOrd="0" presId="urn:microsoft.com/office/officeart/2005/8/layout/chevron2"/>
    <dgm:cxn modelId="{3E5538EA-4298-48DA-8A61-224CC6B28CFC}" type="presParOf" srcId="{0474845B-0702-440A-B10F-12CD402D9307}" destId="{2EFC93C1-5B9E-4ACF-B1A6-6268180D736D}" srcOrd="3" destOrd="0" presId="urn:microsoft.com/office/officeart/2005/8/layout/chevron2"/>
    <dgm:cxn modelId="{367EC7D0-B7E1-45A5-AA71-CDDC8849364F}" type="presParOf" srcId="{0474845B-0702-440A-B10F-12CD402D9307}" destId="{515D34FE-F21A-4536-9A5E-1E3325D19466}" srcOrd="4" destOrd="0" presId="urn:microsoft.com/office/officeart/2005/8/layout/chevron2"/>
    <dgm:cxn modelId="{53333401-0548-47F4-8A89-40464883B05E}" type="presParOf" srcId="{515D34FE-F21A-4536-9A5E-1E3325D19466}" destId="{6DFC20E9-89CE-4C03-8B99-12F0148E77E4}" srcOrd="0" destOrd="0" presId="urn:microsoft.com/office/officeart/2005/8/layout/chevron2"/>
    <dgm:cxn modelId="{70F545EB-34DE-4DBC-89A0-2A4FFAA76880}" type="presParOf" srcId="{515D34FE-F21A-4536-9A5E-1E3325D19466}" destId="{88C0B6D7-CE99-4D5B-99DE-64318FACE493}" srcOrd="1" destOrd="0" presId="urn:microsoft.com/office/officeart/2005/8/layout/chevron2"/>
    <dgm:cxn modelId="{2FCA3675-6D90-41DC-A824-B82918F99C6B}" type="presParOf" srcId="{0474845B-0702-440A-B10F-12CD402D9307}" destId="{AFBA4D33-3C61-40ED-9F3C-DD2DA7DB028F}" srcOrd="5" destOrd="0" presId="urn:microsoft.com/office/officeart/2005/8/layout/chevron2"/>
    <dgm:cxn modelId="{595A62ED-BE97-45C2-B00D-5F0C4B8D3B48}" type="presParOf" srcId="{0474845B-0702-440A-B10F-12CD402D9307}" destId="{123E386A-8FE4-4181-BEE8-62FDB9452F39}" srcOrd="6" destOrd="0" presId="urn:microsoft.com/office/officeart/2005/8/layout/chevron2"/>
    <dgm:cxn modelId="{8058048D-1B05-445B-8351-4DC3F6B4A006}" type="presParOf" srcId="{123E386A-8FE4-4181-BEE8-62FDB9452F39}" destId="{9BD7BF8B-FADF-447E-9442-9BEAC6A18BAC}" srcOrd="0" destOrd="0" presId="urn:microsoft.com/office/officeart/2005/8/layout/chevron2"/>
    <dgm:cxn modelId="{06E51E04-5BA1-4647-883B-05D36108D032}" type="presParOf" srcId="{123E386A-8FE4-4181-BEE8-62FDB9452F39}" destId="{84AB31F9-5FEC-425C-B5C0-2046D74A09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32FFB0-FF56-483F-AFBA-1E361DB048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CF19ADC6-92A3-4063-A685-4918DB45E501}">
      <dgm:prSet custT="1"/>
      <dgm:spPr/>
      <dgm:t>
        <a:bodyPr/>
        <a:lstStyle/>
        <a:p>
          <a:pPr rtl="1"/>
          <a:r>
            <a:rPr lang="ar-EG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حضور اجتماعات هيئات التدريس واجتماعات القسم ولقاءاته</a:t>
          </a:r>
          <a:endParaRPr lang="ar-EG" sz="24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7A88B-5691-4113-8907-2B8D00BD0C8F}" type="parTrans" cxnId="{08C240AC-BE23-40B6-BA94-BBF97371A8A8}">
      <dgm:prSet/>
      <dgm:spPr/>
      <dgm:t>
        <a:bodyPr/>
        <a:lstStyle/>
        <a:p>
          <a:pPr rtl="1"/>
          <a:endParaRPr lang="ar-EG"/>
        </a:p>
      </dgm:t>
    </dgm:pt>
    <dgm:pt modelId="{48A2226F-92A1-41A9-ACBB-8D17AE976E64}" type="sibTrans" cxnId="{08C240AC-BE23-40B6-BA94-BBF97371A8A8}">
      <dgm:prSet/>
      <dgm:spPr/>
      <dgm:t>
        <a:bodyPr/>
        <a:lstStyle/>
        <a:p>
          <a:pPr rtl="1"/>
          <a:endParaRPr lang="ar-EG"/>
        </a:p>
      </dgm:t>
    </dgm:pt>
    <dgm:pt modelId="{C80108A0-712F-43FD-A8C8-D776E5007A4F}">
      <dgm:prSet custT="1"/>
      <dgm:spPr/>
      <dgm:t>
        <a:bodyPr/>
        <a:lstStyle/>
        <a:p>
          <a:pPr rtl="1"/>
          <a:r>
            <a:rPr lang="ar-EG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مراجعة الزي المدرسي والزي الرياضي للطلاب</a:t>
          </a:r>
          <a:endParaRPr lang="ar-EG" sz="24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535B1C-732E-4BE9-B12F-AE33AB6F66AD}" type="parTrans" cxnId="{8F40A612-A5C9-4D77-BF68-53A4696A6E91}">
      <dgm:prSet/>
      <dgm:spPr/>
      <dgm:t>
        <a:bodyPr/>
        <a:lstStyle/>
        <a:p>
          <a:pPr rtl="1"/>
          <a:endParaRPr lang="ar-EG"/>
        </a:p>
      </dgm:t>
    </dgm:pt>
    <dgm:pt modelId="{47C42ED9-8FCE-4A17-BEE0-A99A1B92F819}" type="sibTrans" cxnId="{8F40A612-A5C9-4D77-BF68-53A4696A6E91}">
      <dgm:prSet/>
      <dgm:spPr/>
      <dgm:t>
        <a:bodyPr/>
        <a:lstStyle/>
        <a:p>
          <a:pPr rtl="1"/>
          <a:endParaRPr lang="ar-EG"/>
        </a:p>
      </dgm:t>
    </dgm:pt>
    <dgm:pt modelId="{177FADCE-9A46-4EDE-BF6E-3FE581E30E31}">
      <dgm:prSet custT="1"/>
      <dgm:spPr/>
      <dgm:t>
        <a:bodyPr/>
        <a:lstStyle/>
        <a:p>
          <a:pPr rtl="1"/>
          <a:r>
            <a:rPr lang="ar-EG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تقييم الطلاب وفقا للخطة الموضوعة </a:t>
          </a:r>
          <a:endParaRPr lang="ar-EG" sz="24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BA422-605C-45AF-9933-4C662BA86BE4}" type="parTrans" cxnId="{C41B736E-C92B-4F3F-94F3-3F3DAF25D8A9}">
      <dgm:prSet/>
      <dgm:spPr/>
      <dgm:t>
        <a:bodyPr/>
        <a:lstStyle/>
        <a:p>
          <a:pPr rtl="1"/>
          <a:endParaRPr lang="ar-EG"/>
        </a:p>
      </dgm:t>
    </dgm:pt>
    <dgm:pt modelId="{586FEB3D-99E7-4225-A7F5-80CCA331E923}" type="sibTrans" cxnId="{C41B736E-C92B-4F3F-94F3-3F3DAF25D8A9}">
      <dgm:prSet/>
      <dgm:spPr/>
      <dgm:t>
        <a:bodyPr/>
        <a:lstStyle/>
        <a:p>
          <a:pPr rtl="1"/>
          <a:endParaRPr lang="ar-EG"/>
        </a:p>
      </dgm:t>
    </dgm:pt>
    <dgm:pt modelId="{F0D912B8-A94C-410C-85B2-81D84F24E1BB}">
      <dgm:prSet custT="1"/>
      <dgm:spPr/>
      <dgm:t>
        <a:bodyPr/>
        <a:lstStyle/>
        <a:p>
          <a:pPr rtl="1"/>
          <a:r>
            <a:rPr lang="ar-EG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حفظ سجلات النشاط الرياضي بشكل يحافظ عليها</a:t>
          </a:r>
          <a:endParaRPr lang="ar-EG" sz="24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435997-96E8-4BA2-8DE2-E741C9D0AB0E}" type="parTrans" cxnId="{E24090BA-80D2-4558-AEF4-4C1BD3018E1E}">
      <dgm:prSet/>
      <dgm:spPr/>
      <dgm:t>
        <a:bodyPr/>
        <a:lstStyle/>
        <a:p>
          <a:pPr rtl="1"/>
          <a:endParaRPr lang="ar-EG"/>
        </a:p>
      </dgm:t>
    </dgm:pt>
    <dgm:pt modelId="{E4E5F546-85C7-43CD-8AA8-4B5523D8ABFB}" type="sibTrans" cxnId="{E24090BA-80D2-4558-AEF4-4C1BD3018E1E}">
      <dgm:prSet/>
      <dgm:spPr/>
      <dgm:t>
        <a:bodyPr/>
        <a:lstStyle/>
        <a:p>
          <a:pPr rtl="1"/>
          <a:endParaRPr lang="ar-EG"/>
        </a:p>
      </dgm:t>
    </dgm:pt>
    <dgm:pt modelId="{EF5F620F-613E-4918-9760-4EE3102B269C}">
      <dgm:prSet custT="1"/>
      <dgm:spPr/>
      <dgm:t>
        <a:bodyPr/>
        <a:lstStyle/>
        <a:p>
          <a:pPr rtl="1"/>
          <a:r>
            <a:rPr lang="ar-EG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 مراجعة حالة التسهيلات والامكانات وتقديم تقارير عنها</a:t>
          </a:r>
          <a:endParaRPr lang="ar-EG" sz="24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73B98-F8EE-44D8-8E3A-5C657459323A}" type="parTrans" cxnId="{EF9EC139-ED0B-432E-88A9-37083242DC10}">
      <dgm:prSet/>
      <dgm:spPr/>
      <dgm:t>
        <a:bodyPr/>
        <a:lstStyle/>
        <a:p>
          <a:pPr rtl="1"/>
          <a:endParaRPr lang="ar-EG"/>
        </a:p>
      </dgm:t>
    </dgm:pt>
    <dgm:pt modelId="{1C4A77DD-B96C-4B63-A0E4-74A5B4B73CA7}" type="sibTrans" cxnId="{EF9EC139-ED0B-432E-88A9-37083242DC10}">
      <dgm:prSet/>
      <dgm:spPr/>
      <dgm:t>
        <a:bodyPr/>
        <a:lstStyle/>
        <a:p>
          <a:pPr rtl="1"/>
          <a:endParaRPr lang="ar-EG"/>
        </a:p>
      </dgm:t>
    </dgm:pt>
    <dgm:pt modelId="{B71D436E-1D22-4DDB-A219-CB650C0CB474}">
      <dgm:prSet custT="1"/>
      <dgm:spPr/>
      <dgm:t>
        <a:bodyPr/>
        <a:lstStyle/>
        <a:p>
          <a:pPr rtl="1"/>
          <a:r>
            <a:rPr lang="ar-EG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 التعاون والتنسيق التام مع زملائه في قسم التربيية البدنية </a:t>
          </a:r>
          <a:endParaRPr lang="ar-EG" sz="24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53519F-5465-4E8D-A09A-7632AF77BD01}" type="parTrans" cxnId="{A2779785-1942-4BC4-BD5C-6A9A0261666F}">
      <dgm:prSet/>
      <dgm:spPr/>
      <dgm:t>
        <a:bodyPr/>
        <a:lstStyle/>
        <a:p>
          <a:pPr rtl="1"/>
          <a:endParaRPr lang="ar-EG"/>
        </a:p>
      </dgm:t>
    </dgm:pt>
    <dgm:pt modelId="{A9E9A5ED-62B3-4734-9B93-AE29F528D0FE}" type="sibTrans" cxnId="{A2779785-1942-4BC4-BD5C-6A9A0261666F}">
      <dgm:prSet/>
      <dgm:spPr/>
      <dgm:t>
        <a:bodyPr/>
        <a:lstStyle/>
        <a:p>
          <a:pPr rtl="1"/>
          <a:endParaRPr lang="ar-EG"/>
        </a:p>
      </dgm:t>
    </dgm:pt>
    <dgm:pt modelId="{24C46C86-DC15-4FD1-8A0C-069EADAD939B}">
      <dgm:prSet custT="1"/>
      <dgm:spPr/>
      <dgm:t>
        <a:bodyPr/>
        <a:lstStyle/>
        <a:p>
          <a:pPr rtl="1"/>
          <a:r>
            <a:rPr lang="ar-EG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7- الاشراف علي غرفة تبديل اثناء استخدام الطلاب لها</a:t>
          </a:r>
          <a:endParaRPr lang="ar-EG" sz="24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2A6EB-42D2-42B7-B05F-C14F001E6A54}" type="parTrans" cxnId="{8D1966A1-B053-4EB9-A742-BA8C6E68B37F}">
      <dgm:prSet/>
      <dgm:spPr/>
      <dgm:t>
        <a:bodyPr/>
        <a:lstStyle/>
        <a:p>
          <a:pPr rtl="1"/>
          <a:endParaRPr lang="ar-EG"/>
        </a:p>
      </dgm:t>
    </dgm:pt>
    <dgm:pt modelId="{E48779C3-6E5A-491A-9D26-88796EEEDD27}" type="sibTrans" cxnId="{8D1966A1-B053-4EB9-A742-BA8C6E68B37F}">
      <dgm:prSet/>
      <dgm:spPr/>
      <dgm:t>
        <a:bodyPr/>
        <a:lstStyle/>
        <a:p>
          <a:pPr rtl="1"/>
          <a:endParaRPr lang="ar-EG"/>
        </a:p>
      </dgm:t>
    </dgm:pt>
    <dgm:pt modelId="{370D9AC2-24FD-47F2-80D5-00E77FA54DAB}">
      <dgm:prSet custT="1"/>
      <dgm:spPr/>
      <dgm:t>
        <a:bodyPr/>
        <a:lstStyle/>
        <a:p>
          <a:pPr rtl="1"/>
          <a:r>
            <a:rPr lang="ar-EG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8- مسئول علي الطلاب عند تكليفهم باي مسئولية </a:t>
          </a:r>
          <a:endParaRPr lang="ar-EG" sz="24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E4A505-69B3-4EB8-959A-1C9C543784B4}" type="parTrans" cxnId="{3EB92F61-9415-4137-892F-37381AFB34B2}">
      <dgm:prSet/>
      <dgm:spPr/>
      <dgm:t>
        <a:bodyPr/>
        <a:lstStyle/>
        <a:p>
          <a:pPr rtl="1"/>
          <a:endParaRPr lang="ar-EG"/>
        </a:p>
      </dgm:t>
    </dgm:pt>
    <dgm:pt modelId="{B47D30AA-614A-40BE-B166-E0427F633221}" type="sibTrans" cxnId="{3EB92F61-9415-4137-892F-37381AFB34B2}">
      <dgm:prSet/>
      <dgm:spPr/>
      <dgm:t>
        <a:bodyPr/>
        <a:lstStyle/>
        <a:p>
          <a:pPr rtl="1"/>
          <a:endParaRPr lang="ar-EG"/>
        </a:p>
      </dgm:t>
    </dgm:pt>
    <dgm:pt modelId="{56E8AEFE-A835-40D6-BEB3-B1A0B71EE487}">
      <dgm:prSet custT="1"/>
      <dgm:spPr/>
      <dgm:t>
        <a:bodyPr/>
        <a:lstStyle/>
        <a:p>
          <a:pPr rtl="1"/>
          <a:r>
            <a:rPr lang="ar-EG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9- ملازمة الفصل طوال وقت الدرس</a:t>
          </a:r>
          <a:endParaRPr lang="ar-EG" sz="24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4CE2F-983A-4B59-8947-51F79A13BA22}" type="parTrans" cxnId="{BF79BA8A-56D3-4756-8176-3ED77571C5F0}">
      <dgm:prSet/>
      <dgm:spPr/>
      <dgm:t>
        <a:bodyPr/>
        <a:lstStyle/>
        <a:p>
          <a:pPr rtl="1"/>
          <a:endParaRPr lang="ar-EG"/>
        </a:p>
      </dgm:t>
    </dgm:pt>
    <dgm:pt modelId="{246750B4-102F-4DC9-AC97-ED297889ABDB}" type="sibTrans" cxnId="{BF79BA8A-56D3-4756-8176-3ED77571C5F0}">
      <dgm:prSet/>
      <dgm:spPr/>
      <dgm:t>
        <a:bodyPr/>
        <a:lstStyle/>
        <a:p>
          <a:pPr rtl="1"/>
          <a:endParaRPr lang="ar-EG"/>
        </a:p>
      </dgm:t>
    </dgm:pt>
    <dgm:pt modelId="{536C3C90-FA31-4136-A093-18C4A8F76A09}">
      <dgm:prSet custT="1"/>
      <dgm:spPr/>
      <dgm:t>
        <a:bodyPr/>
        <a:lstStyle/>
        <a:p>
          <a:pPr rtl="1"/>
          <a:r>
            <a:rPr lang="ar-EG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10- معاونة رئيس القسم اول المدرس الاول في تحسين العملية التعليمية</a:t>
          </a:r>
          <a:endParaRPr lang="ar-EG" sz="20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B85A6A-C153-447F-91B0-15C26921191F}" type="parTrans" cxnId="{8740101B-7406-436F-B8D0-0CC70ACB8BC8}">
      <dgm:prSet/>
      <dgm:spPr/>
      <dgm:t>
        <a:bodyPr/>
        <a:lstStyle/>
        <a:p>
          <a:pPr rtl="1"/>
          <a:endParaRPr lang="ar-EG"/>
        </a:p>
      </dgm:t>
    </dgm:pt>
    <dgm:pt modelId="{3EB2CA6F-7D24-47D8-A841-C3B2D9D74FCB}" type="sibTrans" cxnId="{8740101B-7406-436F-B8D0-0CC70ACB8BC8}">
      <dgm:prSet/>
      <dgm:spPr/>
      <dgm:t>
        <a:bodyPr/>
        <a:lstStyle/>
        <a:p>
          <a:pPr rtl="1"/>
          <a:endParaRPr lang="ar-EG"/>
        </a:p>
      </dgm:t>
    </dgm:pt>
    <dgm:pt modelId="{300F285B-C36A-46CE-A93F-1F0A4C66B82A}" type="pres">
      <dgm:prSet presAssocID="{F432FFB0-FF56-483F-AFBA-1E361DB048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EG"/>
        </a:p>
      </dgm:t>
    </dgm:pt>
    <dgm:pt modelId="{A68C82A2-4A9C-4B5A-BD8F-4D190749A66E}" type="pres">
      <dgm:prSet presAssocID="{CF19ADC6-92A3-4063-A685-4918DB45E501}" presName="thickLine" presStyleLbl="alignNode1" presStyleIdx="0" presStyleCnt="10"/>
      <dgm:spPr/>
    </dgm:pt>
    <dgm:pt modelId="{CA3DEC5C-9680-4309-ABA1-41FA561660CE}" type="pres">
      <dgm:prSet presAssocID="{CF19ADC6-92A3-4063-A685-4918DB45E501}" presName="horz1" presStyleCnt="0"/>
      <dgm:spPr/>
    </dgm:pt>
    <dgm:pt modelId="{A4441A3A-7D18-4D9D-804E-0485CFEDAF1B}" type="pres">
      <dgm:prSet presAssocID="{CF19ADC6-92A3-4063-A685-4918DB45E501}" presName="tx1" presStyleLbl="revTx" presStyleIdx="0" presStyleCnt="10"/>
      <dgm:spPr/>
      <dgm:t>
        <a:bodyPr/>
        <a:lstStyle/>
        <a:p>
          <a:pPr rtl="1"/>
          <a:endParaRPr lang="ar-EG"/>
        </a:p>
      </dgm:t>
    </dgm:pt>
    <dgm:pt modelId="{429B7F67-6F9B-495A-BA44-9B7AFFAB79D6}" type="pres">
      <dgm:prSet presAssocID="{CF19ADC6-92A3-4063-A685-4918DB45E501}" presName="vert1" presStyleCnt="0"/>
      <dgm:spPr/>
    </dgm:pt>
    <dgm:pt modelId="{4B68A414-E7B6-4616-8D75-8F37AA5B2628}" type="pres">
      <dgm:prSet presAssocID="{C80108A0-712F-43FD-A8C8-D776E5007A4F}" presName="thickLine" presStyleLbl="alignNode1" presStyleIdx="1" presStyleCnt="10"/>
      <dgm:spPr/>
    </dgm:pt>
    <dgm:pt modelId="{9CD78A1F-2F81-4960-93E5-87D491AC32D8}" type="pres">
      <dgm:prSet presAssocID="{C80108A0-712F-43FD-A8C8-D776E5007A4F}" presName="horz1" presStyleCnt="0"/>
      <dgm:spPr/>
    </dgm:pt>
    <dgm:pt modelId="{808F51CD-D5B0-46DE-B9B8-A84F4399F8CE}" type="pres">
      <dgm:prSet presAssocID="{C80108A0-712F-43FD-A8C8-D776E5007A4F}" presName="tx1" presStyleLbl="revTx" presStyleIdx="1" presStyleCnt="10"/>
      <dgm:spPr/>
      <dgm:t>
        <a:bodyPr/>
        <a:lstStyle/>
        <a:p>
          <a:pPr rtl="1"/>
          <a:endParaRPr lang="ar-EG"/>
        </a:p>
      </dgm:t>
    </dgm:pt>
    <dgm:pt modelId="{FD58701D-0A74-4F5F-B14F-57C289C7FCC5}" type="pres">
      <dgm:prSet presAssocID="{C80108A0-712F-43FD-A8C8-D776E5007A4F}" presName="vert1" presStyleCnt="0"/>
      <dgm:spPr/>
    </dgm:pt>
    <dgm:pt modelId="{53007045-FEDC-48DD-92CD-2533B5D63A66}" type="pres">
      <dgm:prSet presAssocID="{177FADCE-9A46-4EDE-BF6E-3FE581E30E31}" presName="thickLine" presStyleLbl="alignNode1" presStyleIdx="2" presStyleCnt="10"/>
      <dgm:spPr/>
    </dgm:pt>
    <dgm:pt modelId="{0F7E636F-7678-4190-B4DE-FA7FA2FC0A29}" type="pres">
      <dgm:prSet presAssocID="{177FADCE-9A46-4EDE-BF6E-3FE581E30E31}" presName="horz1" presStyleCnt="0"/>
      <dgm:spPr/>
    </dgm:pt>
    <dgm:pt modelId="{D7855642-418F-4FF8-93C7-023EDEFBCA54}" type="pres">
      <dgm:prSet presAssocID="{177FADCE-9A46-4EDE-BF6E-3FE581E30E31}" presName="tx1" presStyleLbl="revTx" presStyleIdx="2" presStyleCnt="10"/>
      <dgm:spPr/>
      <dgm:t>
        <a:bodyPr/>
        <a:lstStyle/>
        <a:p>
          <a:pPr rtl="1"/>
          <a:endParaRPr lang="ar-EG"/>
        </a:p>
      </dgm:t>
    </dgm:pt>
    <dgm:pt modelId="{1F5562B0-7370-4B3D-A918-CE0ADDD219EB}" type="pres">
      <dgm:prSet presAssocID="{177FADCE-9A46-4EDE-BF6E-3FE581E30E31}" presName="vert1" presStyleCnt="0"/>
      <dgm:spPr/>
    </dgm:pt>
    <dgm:pt modelId="{81BEC18A-8A91-4E8C-9A61-D00D6BCB8422}" type="pres">
      <dgm:prSet presAssocID="{F0D912B8-A94C-410C-85B2-81D84F24E1BB}" presName="thickLine" presStyleLbl="alignNode1" presStyleIdx="3" presStyleCnt="10"/>
      <dgm:spPr/>
    </dgm:pt>
    <dgm:pt modelId="{EDD40224-B425-4C95-8D64-78EBFAFC73FF}" type="pres">
      <dgm:prSet presAssocID="{F0D912B8-A94C-410C-85B2-81D84F24E1BB}" presName="horz1" presStyleCnt="0"/>
      <dgm:spPr/>
    </dgm:pt>
    <dgm:pt modelId="{59C6C560-94BE-42E5-9C68-A774E30EC166}" type="pres">
      <dgm:prSet presAssocID="{F0D912B8-A94C-410C-85B2-81D84F24E1BB}" presName="tx1" presStyleLbl="revTx" presStyleIdx="3" presStyleCnt="10"/>
      <dgm:spPr/>
      <dgm:t>
        <a:bodyPr/>
        <a:lstStyle/>
        <a:p>
          <a:pPr rtl="1"/>
          <a:endParaRPr lang="ar-EG"/>
        </a:p>
      </dgm:t>
    </dgm:pt>
    <dgm:pt modelId="{C27D1161-EB0A-4C93-A715-C5C28F8DB81F}" type="pres">
      <dgm:prSet presAssocID="{F0D912B8-A94C-410C-85B2-81D84F24E1BB}" presName="vert1" presStyleCnt="0"/>
      <dgm:spPr/>
    </dgm:pt>
    <dgm:pt modelId="{BABC8B7E-44F1-4786-9CFD-817BA4DAF550}" type="pres">
      <dgm:prSet presAssocID="{EF5F620F-613E-4918-9760-4EE3102B269C}" presName="thickLine" presStyleLbl="alignNode1" presStyleIdx="4" presStyleCnt="10"/>
      <dgm:spPr/>
    </dgm:pt>
    <dgm:pt modelId="{ECDBB1F6-F5E8-48B2-BAAD-755D2242AC04}" type="pres">
      <dgm:prSet presAssocID="{EF5F620F-613E-4918-9760-4EE3102B269C}" presName="horz1" presStyleCnt="0"/>
      <dgm:spPr/>
    </dgm:pt>
    <dgm:pt modelId="{0F7F8050-2A61-473E-B330-EC9634CA92DE}" type="pres">
      <dgm:prSet presAssocID="{EF5F620F-613E-4918-9760-4EE3102B269C}" presName="tx1" presStyleLbl="revTx" presStyleIdx="4" presStyleCnt="10"/>
      <dgm:spPr/>
      <dgm:t>
        <a:bodyPr/>
        <a:lstStyle/>
        <a:p>
          <a:pPr rtl="1"/>
          <a:endParaRPr lang="ar-EG"/>
        </a:p>
      </dgm:t>
    </dgm:pt>
    <dgm:pt modelId="{8C58C31E-69B3-4FFC-92BC-454FF876EB69}" type="pres">
      <dgm:prSet presAssocID="{EF5F620F-613E-4918-9760-4EE3102B269C}" presName="vert1" presStyleCnt="0"/>
      <dgm:spPr/>
    </dgm:pt>
    <dgm:pt modelId="{C1AC38A1-CAEF-43B5-BD19-8C4BD73A7410}" type="pres">
      <dgm:prSet presAssocID="{B71D436E-1D22-4DDB-A219-CB650C0CB474}" presName="thickLine" presStyleLbl="alignNode1" presStyleIdx="5" presStyleCnt="10"/>
      <dgm:spPr/>
    </dgm:pt>
    <dgm:pt modelId="{B0B2689C-A08C-4F3D-AE68-DA299EEC9650}" type="pres">
      <dgm:prSet presAssocID="{B71D436E-1D22-4DDB-A219-CB650C0CB474}" presName="horz1" presStyleCnt="0"/>
      <dgm:spPr/>
    </dgm:pt>
    <dgm:pt modelId="{DF6FB39E-F2AD-44ED-A8C6-E05FCE838174}" type="pres">
      <dgm:prSet presAssocID="{B71D436E-1D22-4DDB-A219-CB650C0CB474}" presName="tx1" presStyleLbl="revTx" presStyleIdx="5" presStyleCnt="10"/>
      <dgm:spPr/>
      <dgm:t>
        <a:bodyPr/>
        <a:lstStyle/>
        <a:p>
          <a:pPr rtl="1"/>
          <a:endParaRPr lang="ar-EG"/>
        </a:p>
      </dgm:t>
    </dgm:pt>
    <dgm:pt modelId="{94103AB0-7005-427B-85A1-9FC6EC72908F}" type="pres">
      <dgm:prSet presAssocID="{B71D436E-1D22-4DDB-A219-CB650C0CB474}" presName="vert1" presStyleCnt="0"/>
      <dgm:spPr/>
    </dgm:pt>
    <dgm:pt modelId="{78397EB2-1A34-4A37-AE8F-E907896400FB}" type="pres">
      <dgm:prSet presAssocID="{24C46C86-DC15-4FD1-8A0C-069EADAD939B}" presName="thickLine" presStyleLbl="alignNode1" presStyleIdx="6" presStyleCnt="10"/>
      <dgm:spPr/>
    </dgm:pt>
    <dgm:pt modelId="{652F4D89-E8A3-447B-B9BB-2E1DF05387B0}" type="pres">
      <dgm:prSet presAssocID="{24C46C86-DC15-4FD1-8A0C-069EADAD939B}" presName="horz1" presStyleCnt="0"/>
      <dgm:spPr/>
    </dgm:pt>
    <dgm:pt modelId="{45E6D7E8-36EE-4A71-A70F-30580ABD1AC2}" type="pres">
      <dgm:prSet presAssocID="{24C46C86-DC15-4FD1-8A0C-069EADAD939B}" presName="tx1" presStyleLbl="revTx" presStyleIdx="6" presStyleCnt="10"/>
      <dgm:spPr/>
      <dgm:t>
        <a:bodyPr/>
        <a:lstStyle/>
        <a:p>
          <a:pPr rtl="1"/>
          <a:endParaRPr lang="ar-EG"/>
        </a:p>
      </dgm:t>
    </dgm:pt>
    <dgm:pt modelId="{DD1F0229-D4E8-44EA-B141-4E6196117B0D}" type="pres">
      <dgm:prSet presAssocID="{24C46C86-DC15-4FD1-8A0C-069EADAD939B}" presName="vert1" presStyleCnt="0"/>
      <dgm:spPr/>
    </dgm:pt>
    <dgm:pt modelId="{9AEF9CC9-A159-44D9-9239-700DBDEB6167}" type="pres">
      <dgm:prSet presAssocID="{370D9AC2-24FD-47F2-80D5-00E77FA54DAB}" presName="thickLine" presStyleLbl="alignNode1" presStyleIdx="7" presStyleCnt="10"/>
      <dgm:spPr/>
    </dgm:pt>
    <dgm:pt modelId="{21EB2A40-BF37-4431-8D63-988EF407ACDC}" type="pres">
      <dgm:prSet presAssocID="{370D9AC2-24FD-47F2-80D5-00E77FA54DAB}" presName="horz1" presStyleCnt="0"/>
      <dgm:spPr/>
    </dgm:pt>
    <dgm:pt modelId="{2FCEE30E-77B0-42CC-8CA2-C4680AFD0D4F}" type="pres">
      <dgm:prSet presAssocID="{370D9AC2-24FD-47F2-80D5-00E77FA54DAB}" presName="tx1" presStyleLbl="revTx" presStyleIdx="7" presStyleCnt="10"/>
      <dgm:spPr/>
      <dgm:t>
        <a:bodyPr/>
        <a:lstStyle/>
        <a:p>
          <a:pPr rtl="1"/>
          <a:endParaRPr lang="ar-EG"/>
        </a:p>
      </dgm:t>
    </dgm:pt>
    <dgm:pt modelId="{0BD6C972-3AA3-4596-87A7-7D0C9636C24B}" type="pres">
      <dgm:prSet presAssocID="{370D9AC2-24FD-47F2-80D5-00E77FA54DAB}" presName="vert1" presStyleCnt="0"/>
      <dgm:spPr/>
    </dgm:pt>
    <dgm:pt modelId="{2E9484A2-942E-4705-9725-7B158C74E572}" type="pres">
      <dgm:prSet presAssocID="{56E8AEFE-A835-40D6-BEB3-B1A0B71EE487}" presName="thickLine" presStyleLbl="alignNode1" presStyleIdx="8" presStyleCnt="10"/>
      <dgm:spPr/>
    </dgm:pt>
    <dgm:pt modelId="{2878B4DB-15F5-4314-B401-2543B41B0523}" type="pres">
      <dgm:prSet presAssocID="{56E8AEFE-A835-40D6-BEB3-B1A0B71EE487}" presName="horz1" presStyleCnt="0"/>
      <dgm:spPr/>
    </dgm:pt>
    <dgm:pt modelId="{03F7F145-2DF1-40F7-890F-07C661680590}" type="pres">
      <dgm:prSet presAssocID="{56E8AEFE-A835-40D6-BEB3-B1A0B71EE487}" presName="tx1" presStyleLbl="revTx" presStyleIdx="8" presStyleCnt="10"/>
      <dgm:spPr/>
      <dgm:t>
        <a:bodyPr/>
        <a:lstStyle/>
        <a:p>
          <a:pPr rtl="1"/>
          <a:endParaRPr lang="ar-EG"/>
        </a:p>
      </dgm:t>
    </dgm:pt>
    <dgm:pt modelId="{6E850B96-83AB-41BE-B52A-32A5EA7847AF}" type="pres">
      <dgm:prSet presAssocID="{56E8AEFE-A835-40D6-BEB3-B1A0B71EE487}" presName="vert1" presStyleCnt="0"/>
      <dgm:spPr/>
    </dgm:pt>
    <dgm:pt modelId="{D3A46381-69C0-46C8-BA70-FAC5775CE1B3}" type="pres">
      <dgm:prSet presAssocID="{536C3C90-FA31-4136-A093-18C4A8F76A09}" presName="thickLine" presStyleLbl="alignNode1" presStyleIdx="9" presStyleCnt="10"/>
      <dgm:spPr/>
    </dgm:pt>
    <dgm:pt modelId="{0F055268-F019-49C5-8DAE-A6C6A9EAD1E8}" type="pres">
      <dgm:prSet presAssocID="{536C3C90-FA31-4136-A093-18C4A8F76A09}" presName="horz1" presStyleCnt="0"/>
      <dgm:spPr/>
    </dgm:pt>
    <dgm:pt modelId="{7785733C-7118-40AB-969F-E38A596E6230}" type="pres">
      <dgm:prSet presAssocID="{536C3C90-FA31-4136-A093-18C4A8F76A09}" presName="tx1" presStyleLbl="revTx" presStyleIdx="9" presStyleCnt="10"/>
      <dgm:spPr/>
      <dgm:t>
        <a:bodyPr/>
        <a:lstStyle/>
        <a:p>
          <a:pPr rtl="1"/>
          <a:endParaRPr lang="ar-EG"/>
        </a:p>
      </dgm:t>
    </dgm:pt>
    <dgm:pt modelId="{79F06B2C-8128-482E-AD11-2082CC557E90}" type="pres">
      <dgm:prSet presAssocID="{536C3C90-FA31-4136-A093-18C4A8F76A09}" presName="vert1" presStyleCnt="0"/>
      <dgm:spPr/>
    </dgm:pt>
  </dgm:ptLst>
  <dgm:cxnLst>
    <dgm:cxn modelId="{10FD7307-722C-4533-A6E8-B07304C17F71}" type="presOf" srcId="{EF5F620F-613E-4918-9760-4EE3102B269C}" destId="{0F7F8050-2A61-473E-B330-EC9634CA92DE}" srcOrd="0" destOrd="0" presId="urn:microsoft.com/office/officeart/2008/layout/LinedList"/>
    <dgm:cxn modelId="{A2779785-1942-4BC4-BD5C-6A9A0261666F}" srcId="{F432FFB0-FF56-483F-AFBA-1E361DB048AF}" destId="{B71D436E-1D22-4DDB-A219-CB650C0CB474}" srcOrd="5" destOrd="0" parTransId="{F853519F-5465-4E8D-A09A-7632AF77BD01}" sibTransId="{A9E9A5ED-62B3-4734-9B93-AE29F528D0FE}"/>
    <dgm:cxn modelId="{B5603E30-5ECF-4C9A-8F63-3F9A82DB5F7A}" type="presOf" srcId="{F432FFB0-FF56-483F-AFBA-1E361DB048AF}" destId="{300F285B-C36A-46CE-A93F-1F0A4C66B82A}" srcOrd="0" destOrd="0" presId="urn:microsoft.com/office/officeart/2008/layout/LinedList"/>
    <dgm:cxn modelId="{AC5D660D-ABB6-4E63-8C3C-7AD197EE4B00}" type="presOf" srcId="{24C46C86-DC15-4FD1-8A0C-069EADAD939B}" destId="{45E6D7E8-36EE-4A71-A70F-30580ABD1AC2}" srcOrd="0" destOrd="0" presId="urn:microsoft.com/office/officeart/2008/layout/LinedList"/>
    <dgm:cxn modelId="{8F40A612-A5C9-4D77-BF68-53A4696A6E91}" srcId="{F432FFB0-FF56-483F-AFBA-1E361DB048AF}" destId="{C80108A0-712F-43FD-A8C8-D776E5007A4F}" srcOrd="1" destOrd="0" parTransId="{0C535B1C-732E-4BE9-B12F-AE33AB6F66AD}" sibTransId="{47C42ED9-8FCE-4A17-BEE0-A99A1B92F819}"/>
    <dgm:cxn modelId="{86E8A824-C90B-42B7-A60D-4E17420978E6}" type="presOf" srcId="{56E8AEFE-A835-40D6-BEB3-B1A0B71EE487}" destId="{03F7F145-2DF1-40F7-890F-07C661680590}" srcOrd="0" destOrd="0" presId="urn:microsoft.com/office/officeart/2008/layout/LinedList"/>
    <dgm:cxn modelId="{0549DF4C-24A0-479B-974B-5F514084A1B5}" type="presOf" srcId="{F0D912B8-A94C-410C-85B2-81D84F24E1BB}" destId="{59C6C560-94BE-42E5-9C68-A774E30EC166}" srcOrd="0" destOrd="0" presId="urn:microsoft.com/office/officeart/2008/layout/LinedList"/>
    <dgm:cxn modelId="{E24090BA-80D2-4558-AEF4-4C1BD3018E1E}" srcId="{F432FFB0-FF56-483F-AFBA-1E361DB048AF}" destId="{F0D912B8-A94C-410C-85B2-81D84F24E1BB}" srcOrd="3" destOrd="0" parTransId="{30435997-96E8-4BA2-8DE2-E741C9D0AB0E}" sibTransId="{E4E5F546-85C7-43CD-8AA8-4B5523D8ABFB}"/>
    <dgm:cxn modelId="{BF79BA8A-56D3-4756-8176-3ED77571C5F0}" srcId="{F432FFB0-FF56-483F-AFBA-1E361DB048AF}" destId="{56E8AEFE-A835-40D6-BEB3-B1A0B71EE487}" srcOrd="8" destOrd="0" parTransId="{9E14CE2F-983A-4B59-8947-51F79A13BA22}" sibTransId="{246750B4-102F-4DC9-AC97-ED297889ABDB}"/>
    <dgm:cxn modelId="{307B5B58-A5B1-455B-99BA-1B04E601CF48}" type="presOf" srcId="{177FADCE-9A46-4EDE-BF6E-3FE581E30E31}" destId="{D7855642-418F-4FF8-93C7-023EDEFBCA54}" srcOrd="0" destOrd="0" presId="urn:microsoft.com/office/officeart/2008/layout/LinedList"/>
    <dgm:cxn modelId="{08C240AC-BE23-40B6-BA94-BBF97371A8A8}" srcId="{F432FFB0-FF56-483F-AFBA-1E361DB048AF}" destId="{CF19ADC6-92A3-4063-A685-4918DB45E501}" srcOrd="0" destOrd="0" parTransId="{2A77A88B-5691-4113-8907-2B8D00BD0C8F}" sibTransId="{48A2226F-92A1-41A9-ACBB-8D17AE976E64}"/>
    <dgm:cxn modelId="{D427B8DB-554A-47E0-B252-51B3484C00AD}" type="presOf" srcId="{CF19ADC6-92A3-4063-A685-4918DB45E501}" destId="{A4441A3A-7D18-4D9D-804E-0485CFEDAF1B}" srcOrd="0" destOrd="0" presId="urn:microsoft.com/office/officeart/2008/layout/LinedList"/>
    <dgm:cxn modelId="{F4FD0F10-AF8E-4B38-A6BC-1C0AEAB658B2}" type="presOf" srcId="{B71D436E-1D22-4DDB-A219-CB650C0CB474}" destId="{DF6FB39E-F2AD-44ED-A8C6-E05FCE838174}" srcOrd="0" destOrd="0" presId="urn:microsoft.com/office/officeart/2008/layout/LinedList"/>
    <dgm:cxn modelId="{C41B736E-C92B-4F3F-94F3-3F3DAF25D8A9}" srcId="{F432FFB0-FF56-483F-AFBA-1E361DB048AF}" destId="{177FADCE-9A46-4EDE-BF6E-3FE581E30E31}" srcOrd="2" destOrd="0" parTransId="{088BA422-605C-45AF-9933-4C662BA86BE4}" sibTransId="{586FEB3D-99E7-4225-A7F5-80CCA331E923}"/>
    <dgm:cxn modelId="{8740101B-7406-436F-B8D0-0CC70ACB8BC8}" srcId="{F432FFB0-FF56-483F-AFBA-1E361DB048AF}" destId="{536C3C90-FA31-4136-A093-18C4A8F76A09}" srcOrd="9" destOrd="0" parTransId="{B5B85A6A-C153-447F-91B0-15C26921191F}" sibTransId="{3EB2CA6F-7D24-47D8-A841-C3B2D9D74FCB}"/>
    <dgm:cxn modelId="{10435323-BD5A-451B-89F8-812FEAA300B7}" type="presOf" srcId="{C80108A0-712F-43FD-A8C8-D776E5007A4F}" destId="{808F51CD-D5B0-46DE-B9B8-A84F4399F8CE}" srcOrd="0" destOrd="0" presId="urn:microsoft.com/office/officeart/2008/layout/LinedList"/>
    <dgm:cxn modelId="{EF9EC139-ED0B-432E-88A9-37083242DC10}" srcId="{F432FFB0-FF56-483F-AFBA-1E361DB048AF}" destId="{EF5F620F-613E-4918-9760-4EE3102B269C}" srcOrd="4" destOrd="0" parTransId="{05573B98-F8EE-44D8-8E3A-5C657459323A}" sibTransId="{1C4A77DD-B96C-4B63-A0E4-74A5B4B73CA7}"/>
    <dgm:cxn modelId="{3FA1C1DF-A041-4C62-9CE0-8BC2679A919E}" type="presOf" srcId="{536C3C90-FA31-4136-A093-18C4A8F76A09}" destId="{7785733C-7118-40AB-969F-E38A596E6230}" srcOrd="0" destOrd="0" presId="urn:microsoft.com/office/officeart/2008/layout/LinedList"/>
    <dgm:cxn modelId="{8D1966A1-B053-4EB9-A742-BA8C6E68B37F}" srcId="{F432FFB0-FF56-483F-AFBA-1E361DB048AF}" destId="{24C46C86-DC15-4FD1-8A0C-069EADAD939B}" srcOrd="6" destOrd="0" parTransId="{41D2A6EB-42D2-42B7-B05F-C14F001E6A54}" sibTransId="{E48779C3-6E5A-491A-9D26-88796EEEDD27}"/>
    <dgm:cxn modelId="{3EB92F61-9415-4137-892F-37381AFB34B2}" srcId="{F432FFB0-FF56-483F-AFBA-1E361DB048AF}" destId="{370D9AC2-24FD-47F2-80D5-00E77FA54DAB}" srcOrd="7" destOrd="0" parTransId="{54E4A505-69B3-4EB8-959A-1C9C543784B4}" sibTransId="{B47D30AA-614A-40BE-B166-E0427F633221}"/>
    <dgm:cxn modelId="{04E068F0-DB76-4644-A2AE-004DA5AB7E26}" type="presOf" srcId="{370D9AC2-24FD-47F2-80D5-00E77FA54DAB}" destId="{2FCEE30E-77B0-42CC-8CA2-C4680AFD0D4F}" srcOrd="0" destOrd="0" presId="urn:microsoft.com/office/officeart/2008/layout/LinedList"/>
    <dgm:cxn modelId="{446AFEF5-7D5D-4BD1-B94C-8593371B6CC5}" type="presParOf" srcId="{300F285B-C36A-46CE-A93F-1F0A4C66B82A}" destId="{A68C82A2-4A9C-4B5A-BD8F-4D190749A66E}" srcOrd="0" destOrd="0" presId="urn:microsoft.com/office/officeart/2008/layout/LinedList"/>
    <dgm:cxn modelId="{3BFDA225-C7F5-486D-9D3F-1414335480B1}" type="presParOf" srcId="{300F285B-C36A-46CE-A93F-1F0A4C66B82A}" destId="{CA3DEC5C-9680-4309-ABA1-41FA561660CE}" srcOrd="1" destOrd="0" presId="urn:microsoft.com/office/officeart/2008/layout/LinedList"/>
    <dgm:cxn modelId="{08207E01-42FC-4DC4-BA85-EE381E3C9277}" type="presParOf" srcId="{CA3DEC5C-9680-4309-ABA1-41FA561660CE}" destId="{A4441A3A-7D18-4D9D-804E-0485CFEDAF1B}" srcOrd="0" destOrd="0" presId="urn:microsoft.com/office/officeart/2008/layout/LinedList"/>
    <dgm:cxn modelId="{2488E7C7-99D2-40B9-AEC5-423CC192BB2B}" type="presParOf" srcId="{CA3DEC5C-9680-4309-ABA1-41FA561660CE}" destId="{429B7F67-6F9B-495A-BA44-9B7AFFAB79D6}" srcOrd="1" destOrd="0" presId="urn:microsoft.com/office/officeart/2008/layout/LinedList"/>
    <dgm:cxn modelId="{8344E0BC-BDD3-46F5-99DD-4D0E3534A2B9}" type="presParOf" srcId="{300F285B-C36A-46CE-A93F-1F0A4C66B82A}" destId="{4B68A414-E7B6-4616-8D75-8F37AA5B2628}" srcOrd="2" destOrd="0" presId="urn:microsoft.com/office/officeart/2008/layout/LinedList"/>
    <dgm:cxn modelId="{603E5EF4-4B52-41C6-A41F-691352F4D199}" type="presParOf" srcId="{300F285B-C36A-46CE-A93F-1F0A4C66B82A}" destId="{9CD78A1F-2F81-4960-93E5-87D491AC32D8}" srcOrd="3" destOrd="0" presId="urn:microsoft.com/office/officeart/2008/layout/LinedList"/>
    <dgm:cxn modelId="{D04ABC47-CA9B-4150-A50F-0BA42AE088E5}" type="presParOf" srcId="{9CD78A1F-2F81-4960-93E5-87D491AC32D8}" destId="{808F51CD-D5B0-46DE-B9B8-A84F4399F8CE}" srcOrd="0" destOrd="0" presId="urn:microsoft.com/office/officeart/2008/layout/LinedList"/>
    <dgm:cxn modelId="{735A3B96-050D-4FDC-B1B5-46649F288A8C}" type="presParOf" srcId="{9CD78A1F-2F81-4960-93E5-87D491AC32D8}" destId="{FD58701D-0A74-4F5F-B14F-57C289C7FCC5}" srcOrd="1" destOrd="0" presId="urn:microsoft.com/office/officeart/2008/layout/LinedList"/>
    <dgm:cxn modelId="{94A1C523-7ADD-45C6-B8B7-D672B702F467}" type="presParOf" srcId="{300F285B-C36A-46CE-A93F-1F0A4C66B82A}" destId="{53007045-FEDC-48DD-92CD-2533B5D63A66}" srcOrd="4" destOrd="0" presId="urn:microsoft.com/office/officeart/2008/layout/LinedList"/>
    <dgm:cxn modelId="{CF5139BC-505E-4310-9143-51A27F081F1B}" type="presParOf" srcId="{300F285B-C36A-46CE-A93F-1F0A4C66B82A}" destId="{0F7E636F-7678-4190-B4DE-FA7FA2FC0A29}" srcOrd="5" destOrd="0" presId="urn:microsoft.com/office/officeart/2008/layout/LinedList"/>
    <dgm:cxn modelId="{C9B291FB-250C-44D1-B4C9-EB49452FB030}" type="presParOf" srcId="{0F7E636F-7678-4190-B4DE-FA7FA2FC0A29}" destId="{D7855642-418F-4FF8-93C7-023EDEFBCA54}" srcOrd="0" destOrd="0" presId="urn:microsoft.com/office/officeart/2008/layout/LinedList"/>
    <dgm:cxn modelId="{8698E3B8-C2AF-45CF-BDFD-CBA3452B2F41}" type="presParOf" srcId="{0F7E636F-7678-4190-B4DE-FA7FA2FC0A29}" destId="{1F5562B0-7370-4B3D-A918-CE0ADDD219EB}" srcOrd="1" destOrd="0" presId="urn:microsoft.com/office/officeart/2008/layout/LinedList"/>
    <dgm:cxn modelId="{5AA56010-F606-4C12-942F-46C7A58FD65B}" type="presParOf" srcId="{300F285B-C36A-46CE-A93F-1F0A4C66B82A}" destId="{81BEC18A-8A91-4E8C-9A61-D00D6BCB8422}" srcOrd="6" destOrd="0" presId="urn:microsoft.com/office/officeart/2008/layout/LinedList"/>
    <dgm:cxn modelId="{77FB1866-402F-4513-A1EB-EB6D8FF574E0}" type="presParOf" srcId="{300F285B-C36A-46CE-A93F-1F0A4C66B82A}" destId="{EDD40224-B425-4C95-8D64-78EBFAFC73FF}" srcOrd="7" destOrd="0" presId="urn:microsoft.com/office/officeart/2008/layout/LinedList"/>
    <dgm:cxn modelId="{3F319E96-E99A-469B-8E82-C1769DDF86F3}" type="presParOf" srcId="{EDD40224-B425-4C95-8D64-78EBFAFC73FF}" destId="{59C6C560-94BE-42E5-9C68-A774E30EC166}" srcOrd="0" destOrd="0" presId="urn:microsoft.com/office/officeart/2008/layout/LinedList"/>
    <dgm:cxn modelId="{CAADC417-5E80-451B-A9A3-362FDCE07C5C}" type="presParOf" srcId="{EDD40224-B425-4C95-8D64-78EBFAFC73FF}" destId="{C27D1161-EB0A-4C93-A715-C5C28F8DB81F}" srcOrd="1" destOrd="0" presId="urn:microsoft.com/office/officeart/2008/layout/LinedList"/>
    <dgm:cxn modelId="{FB1E567E-ABE4-416D-BF69-8E9F33C68B82}" type="presParOf" srcId="{300F285B-C36A-46CE-A93F-1F0A4C66B82A}" destId="{BABC8B7E-44F1-4786-9CFD-817BA4DAF550}" srcOrd="8" destOrd="0" presId="urn:microsoft.com/office/officeart/2008/layout/LinedList"/>
    <dgm:cxn modelId="{F29673C5-B330-4A41-8167-AB35B8213D72}" type="presParOf" srcId="{300F285B-C36A-46CE-A93F-1F0A4C66B82A}" destId="{ECDBB1F6-F5E8-48B2-BAAD-755D2242AC04}" srcOrd="9" destOrd="0" presId="urn:microsoft.com/office/officeart/2008/layout/LinedList"/>
    <dgm:cxn modelId="{03A80E00-FAE9-4C9D-A570-2973E7C84995}" type="presParOf" srcId="{ECDBB1F6-F5E8-48B2-BAAD-755D2242AC04}" destId="{0F7F8050-2A61-473E-B330-EC9634CA92DE}" srcOrd="0" destOrd="0" presId="urn:microsoft.com/office/officeart/2008/layout/LinedList"/>
    <dgm:cxn modelId="{3278C64F-1063-4A4C-8BBD-13E5446408D2}" type="presParOf" srcId="{ECDBB1F6-F5E8-48B2-BAAD-755D2242AC04}" destId="{8C58C31E-69B3-4FFC-92BC-454FF876EB69}" srcOrd="1" destOrd="0" presId="urn:microsoft.com/office/officeart/2008/layout/LinedList"/>
    <dgm:cxn modelId="{C41711F0-56FD-4C2E-8C6A-173CF67B64C6}" type="presParOf" srcId="{300F285B-C36A-46CE-A93F-1F0A4C66B82A}" destId="{C1AC38A1-CAEF-43B5-BD19-8C4BD73A7410}" srcOrd="10" destOrd="0" presId="urn:microsoft.com/office/officeart/2008/layout/LinedList"/>
    <dgm:cxn modelId="{3DFF3B99-4078-48C8-BB71-F1CF020752F3}" type="presParOf" srcId="{300F285B-C36A-46CE-A93F-1F0A4C66B82A}" destId="{B0B2689C-A08C-4F3D-AE68-DA299EEC9650}" srcOrd="11" destOrd="0" presId="urn:microsoft.com/office/officeart/2008/layout/LinedList"/>
    <dgm:cxn modelId="{2ADD68C8-21FD-4821-BA12-8242FAA47901}" type="presParOf" srcId="{B0B2689C-A08C-4F3D-AE68-DA299EEC9650}" destId="{DF6FB39E-F2AD-44ED-A8C6-E05FCE838174}" srcOrd="0" destOrd="0" presId="urn:microsoft.com/office/officeart/2008/layout/LinedList"/>
    <dgm:cxn modelId="{4F0D4ED7-B3D4-49EE-A9BF-AC237C0DB225}" type="presParOf" srcId="{B0B2689C-A08C-4F3D-AE68-DA299EEC9650}" destId="{94103AB0-7005-427B-85A1-9FC6EC72908F}" srcOrd="1" destOrd="0" presId="urn:microsoft.com/office/officeart/2008/layout/LinedList"/>
    <dgm:cxn modelId="{D2D9C3ED-AB80-44A9-B020-F0E652600124}" type="presParOf" srcId="{300F285B-C36A-46CE-A93F-1F0A4C66B82A}" destId="{78397EB2-1A34-4A37-AE8F-E907896400FB}" srcOrd="12" destOrd="0" presId="urn:microsoft.com/office/officeart/2008/layout/LinedList"/>
    <dgm:cxn modelId="{23D68693-6387-408C-B8BE-F591209F9E2B}" type="presParOf" srcId="{300F285B-C36A-46CE-A93F-1F0A4C66B82A}" destId="{652F4D89-E8A3-447B-B9BB-2E1DF05387B0}" srcOrd="13" destOrd="0" presId="urn:microsoft.com/office/officeart/2008/layout/LinedList"/>
    <dgm:cxn modelId="{37E5DFA6-1254-48AA-98DF-D75CA4E447BC}" type="presParOf" srcId="{652F4D89-E8A3-447B-B9BB-2E1DF05387B0}" destId="{45E6D7E8-36EE-4A71-A70F-30580ABD1AC2}" srcOrd="0" destOrd="0" presId="urn:microsoft.com/office/officeart/2008/layout/LinedList"/>
    <dgm:cxn modelId="{42066B09-28EB-4BF9-9F93-A151D92A0E92}" type="presParOf" srcId="{652F4D89-E8A3-447B-B9BB-2E1DF05387B0}" destId="{DD1F0229-D4E8-44EA-B141-4E6196117B0D}" srcOrd="1" destOrd="0" presId="urn:microsoft.com/office/officeart/2008/layout/LinedList"/>
    <dgm:cxn modelId="{7606D27C-1C81-4F16-890F-A6DC5307E1CB}" type="presParOf" srcId="{300F285B-C36A-46CE-A93F-1F0A4C66B82A}" destId="{9AEF9CC9-A159-44D9-9239-700DBDEB6167}" srcOrd="14" destOrd="0" presId="urn:microsoft.com/office/officeart/2008/layout/LinedList"/>
    <dgm:cxn modelId="{39B3DC43-17BF-4932-BAA0-99E9EA2A214D}" type="presParOf" srcId="{300F285B-C36A-46CE-A93F-1F0A4C66B82A}" destId="{21EB2A40-BF37-4431-8D63-988EF407ACDC}" srcOrd="15" destOrd="0" presId="urn:microsoft.com/office/officeart/2008/layout/LinedList"/>
    <dgm:cxn modelId="{BEA99004-3F73-4CCA-A3CD-DDE87E386109}" type="presParOf" srcId="{21EB2A40-BF37-4431-8D63-988EF407ACDC}" destId="{2FCEE30E-77B0-42CC-8CA2-C4680AFD0D4F}" srcOrd="0" destOrd="0" presId="urn:microsoft.com/office/officeart/2008/layout/LinedList"/>
    <dgm:cxn modelId="{A1443A5A-234E-4256-965E-F8E68AA9B345}" type="presParOf" srcId="{21EB2A40-BF37-4431-8D63-988EF407ACDC}" destId="{0BD6C972-3AA3-4596-87A7-7D0C9636C24B}" srcOrd="1" destOrd="0" presId="urn:microsoft.com/office/officeart/2008/layout/LinedList"/>
    <dgm:cxn modelId="{EFEDB060-CA85-4121-A6D1-30539F57526F}" type="presParOf" srcId="{300F285B-C36A-46CE-A93F-1F0A4C66B82A}" destId="{2E9484A2-942E-4705-9725-7B158C74E572}" srcOrd="16" destOrd="0" presId="urn:microsoft.com/office/officeart/2008/layout/LinedList"/>
    <dgm:cxn modelId="{BB793B0F-9335-4959-A293-255CFC71A0BD}" type="presParOf" srcId="{300F285B-C36A-46CE-A93F-1F0A4C66B82A}" destId="{2878B4DB-15F5-4314-B401-2543B41B0523}" srcOrd="17" destOrd="0" presId="urn:microsoft.com/office/officeart/2008/layout/LinedList"/>
    <dgm:cxn modelId="{601F24CF-4F29-4981-861A-39EF9E571879}" type="presParOf" srcId="{2878B4DB-15F5-4314-B401-2543B41B0523}" destId="{03F7F145-2DF1-40F7-890F-07C661680590}" srcOrd="0" destOrd="0" presId="urn:microsoft.com/office/officeart/2008/layout/LinedList"/>
    <dgm:cxn modelId="{E6DB89EE-FEF8-4FFC-AB6A-6588D3E5F285}" type="presParOf" srcId="{2878B4DB-15F5-4314-B401-2543B41B0523}" destId="{6E850B96-83AB-41BE-B52A-32A5EA7847AF}" srcOrd="1" destOrd="0" presId="urn:microsoft.com/office/officeart/2008/layout/LinedList"/>
    <dgm:cxn modelId="{62765529-A26B-4225-9844-CEFFD5BE2AE2}" type="presParOf" srcId="{300F285B-C36A-46CE-A93F-1F0A4C66B82A}" destId="{D3A46381-69C0-46C8-BA70-FAC5775CE1B3}" srcOrd="18" destOrd="0" presId="urn:microsoft.com/office/officeart/2008/layout/LinedList"/>
    <dgm:cxn modelId="{FD64EA91-27B7-491A-9CDA-0EC4276BB25B}" type="presParOf" srcId="{300F285B-C36A-46CE-A93F-1F0A4C66B82A}" destId="{0F055268-F019-49C5-8DAE-A6C6A9EAD1E8}" srcOrd="19" destOrd="0" presId="urn:microsoft.com/office/officeart/2008/layout/LinedList"/>
    <dgm:cxn modelId="{6CE8283F-92DE-4203-8EB9-79D1BFCA75EC}" type="presParOf" srcId="{0F055268-F019-49C5-8DAE-A6C6A9EAD1E8}" destId="{7785733C-7118-40AB-969F-E38A596E6230}" srcOrd="0" destOrd="0" presId="urn:microsoft.com/office/officeart/2008/layout/LinedList"/>
    <dgm:cxn modelId="{E1A7072D-BA6D-4936-B21E-4FED57EEDC3C}" type="presParOf" srcId="{0F055268-F019-49C5-8DAE-A6C6A9EAD1E8}" destId="{79F06B2C-8128-482E-AD11-2082CC557E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9A325C-9B14-4F59-AEFC-BD8CD55B59A4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D0D7FAF-FD91-43DF-B4C3-FA33E94454FC}">
      <dgm:prSet phldrT="[Text]"/>
      <dgm:spPr/>
      <dgm:t>
        <a:bodyPr/>
        <a:lstStyle/>
        <a:p>
          <a:pPr rtl="1"/>
          <a:r>
            <a:rPr lang="ar-EG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الاعداد الاكاديمي</a:t>
          </a:r>
          <a:endParaRPr lang="ar-EG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CAB0D-5651-4712-9B7E-D9256CC90385}" type="parTrans" cxnId="{8FB4E657-03F9-4514-BA43-B792486700AB}">
      <dgm:prSet/>
      <dgm:spPr/>
      <dgm:t>
        <a:bodyPr/>
        <a:lstStyle/>
        <a:p>
          <a:pPr rtl="1"/>
          <a:endParaRPr lang="ar-EG"/>
        </a:p>
      </dgm:t>
    </dgm:pt>
    <dgm:pt modelId="{40C10C4C-BCE0-4AE4-AC42-AAC3BF235343}" type="sibTrans" cxnId="{8FB4E657-03F9-4514-BA43-B792486700AB}">
      <dgm:prSet/>
      <dgm:spPr/>
      <dgm:t>
        <a:bodyPr/>
        <a:lstStyle/>
        <a:p>
          <a:pPr rtl="1"/>
          <a:endParaRPr lang="ar-EG"/>
        </a:p>
      </dgm:t>
    </dgm:pt>
    <dgm:pt modelId="{20FA8B1A-7A54-4360-B911-FAD522C98D59}">
      <dgm:prSet phldrT="[Text]"/>
      <dgm:spPr/>
      <dgm:t>
        <a:bodyPr/>
        <a:lstStyle/>
        <a:p>
          <a:pPr rtl="1"/>
          <a:r>
            <a:rPr lang="ar-EG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الاعداد الثقافي</a:t>
          </a:r>
          <a:endParaRPr lang="ar-EG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E11B3-36F7-4F47-8C41-EA93A32F2768}" type="parTrans" cxnId="{7FA2DF96-AA3B-4154-8871-2E995818A882}">
      <dgm:prSet/>
      <dgm:spPr/>
      <dgm:t>
        <a:bodyPr/>
        <a:lstStyle/>
        <a:p>
          <a:pPr rtl="1"/>
          <a:endParaRPr lang="ar-EG"/>
        </a:p>
      </dgm:t>
    </dgm:pt>
    <dgm:pt modelId="{E13F9E38-8D3F-4B24-A9C6-9525B9323C5C}" type="sibTrans" cxnId="{7FA2DF96-AA3B-4154-8871-2E995818A882}">
      <dgm:prSet/>
      <dgm:spPr/>
      <dgm:t>
        <a:bodyPr/>
        <a:lstStyle/>
        <a:p>
          <a:pPr rtl="1"/>
          <a:endParaRPr lang="ar-EG"/>
        </a:p>
      </dgm:t>
    </dgm:pt>
    <dgm:pt modelId="{B4D6E828-8D05-47AA-98D4-46EB42A519BD}">
      <dgm:prSet phldrT="[Text]"/>
      <dgm:spPr/>
      <dgm:t>
        <a:bodyPr/>
        <a:lstStyle/>
        <a:p>
          <a:pPr rtl="1"/>
          <a:r>
            <a:rPr lang="ar-EG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الاعداد الشخصي</a:t>
          </a:r>
          <a:endParaRPr lang="ar-EG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713FA0-D403-428E-B4F3-2A7313BA9855}" type="parTrans" cxnId="{6441BB45-40C3-4575-A356-2EF8FD058B48}">
      <dgm:prSet/>
      <dgm:spPr/>
      <dgm:t>
        <a:bodyPr/>
        <a:lstStyle/>
        <a:p>
          <a:pPr rtl="1"/>
          <a:endParaRPr lang="ar-EG"/>
        </a:p>
      </dgm:t>
    </dgm:pt>
    <dgm:pt modelId="{5D5B92AE-5AF0-45DE-BEF0-12F2730A08D1}" type="sibTrans" cxnId="{6441BB45-40C3-4575-A356-2EF8FD058B48}">
      <dgm:prSet/>
      <dgm:spPr/>
      <dgm:t>
        <a:bodyPr/>
        <a:lstStyle/>
        <a:p>
          <a:pPr rtl="1"/>
          <a:endParaRPr lang="ar-EG"/>
        </a:p>
      </dgm:t>
    </dgm:pt>
    <dgm:pt modelId="{F416D0DA-3565-4EDC-86E1-23C267C332B1}">
      <dgm:prSet phldrT="[Text]"/>
      <dgm:spPr/>
      <dgm:t>
        <a:bodyPr/>
        <a:lstStyle/>
        <a:p>
          <a:pPr rtl="1"/>
          <a:r>
            <a:rPr lang="ar-EG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الاعداد المهني </a:t>
          </a:r>
          <a:endParaRPr lang="ar-EG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A48333-A1A8-42D4-BDDF-16D44B260955}" type="parTrans" cxnId="{575A1048-1AEE-4F70-AC4F-FBF155EC44BA}">
      <dgm:prSet/>
      <dgm:spPr/>
      <dgm:t>
        <a:bodyPr/>
        <a:lstStyle/>
        <a:p>
          <a:pPr rtl="1"/>
          <a:endParaRPr lang="ar-EG"/>
        </a:p>
      </dgm:t>
    </dgm:pt>
    <dgm:pt modelId="{CE7AC43B-290E-45B8-9E46-B716988A8597}" type="sibTrans" cxnId="{575A1048-1AEE-4F70-AC4F-FBF155EC44BA}">
      <dgm:prSet/>
      <dgm:spPr/>
      <dgm:t>
        <a:bodyPr/>
        <a:lstStyle/>
        <a:p>
          <a:pPr rtl="1"/>
          <a:endParaRPr lang="ar-EG"/>
        </a:p>
      </dgm:t>
    </dgm:pt>
    <dgm:pt modelId="{152567B8-90BE-464A-89FD-B65F89EDFD07}" type="pres">
      <dgm:prSet presAssocID="{BB9A325C-9B14-4F59-AEFC-BD8CD55B59A4}" presName="compositeShape" presStyleCnt="0">
        <dgm:presLayoutVars>
          <dgm:chMax val="7"/>
          <dgm:dir/>
          <dgm:resizeHandles val="exact"/>
        </dgm:presLayoutVars>
      </dgm:prSet>
      <dgm:spPr/>
    </dgm:pt>
    <dgm:pt modelId="{9BA7DCCA-72F0-4C90-9CDF-05770722A4EB}" type="pres">
      <dgm:prSet presAssocID="{BB9A325C-9B14-4F59-AEFC-BD8CD55B59A4}" presName="wedge1" presStyleLbl="node1" presStyleIdx="0" presStyleCnt="4" custScaleY="97580"/>
      <dgm:spPr/>
      <dgm:t>
        <a:bodyPr/>
        <a:lstStyle/>
        <a:p>
          <a:pPr rtl="1"/>
          <a:endParaRPr lang="ar-EG"/>
        </a:p>
      </dgm:t>
    </dgm:pt>
    <dgm:pt modelId="{2352CC93-AFED-4093-AC6C-05EDBD7F3FB5}" type="pres">
      <dgm:prSet presAssocID="{BB9A325C-9B14-4F59-AEFC-BD8CD55B59A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1F93EAB-41DE-46B8-9442-ADBF41A71EFF}" type="pres">
      <dgm:prSet presAssocID="{BB9A325C-9B14-4F59-AEFC-BD8CD55B59A4}" presName="wedge2" presStyleLbl="node1" presStyleIdx="1" presStyleCnt="4" custScaleY="97580"/>
      <dgm:spPr/>
      <dgm:t>
        <a:bodyPr/>
        <a:lstStyle/>
        <a:p>
          <a:pPr rtl="1"/>
          <a:endParaRPr lang="ar-EG"/>
        </a:p>
      </dgm:t>
    </dgm:pt>
    <dgm:pt modelId="{E196F9CE-ADE4-441E-ADB8-A93A2963306F}" type="pres">
      <dgm:prSet presAssocID="{BB9A325C-9B14-4F59-AEFC-BD8CD55B59A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10053B2-46E5-4157-BAEC-B26A101A9540}" type="pres">
      <dgm:prSet presAssocID="{BB9A325C-9B14-4F59-AEFC-BD8CD55B59A4}" presName="wedge3" presStyleLbl="node1" presStyleIdx="2" presStyleCnt="4" custScaleY="97580"/>
      <dgm:spPr/>
      <dgm:t>
        <a:bodyPr/>
        <a:lstStyle/>
        <a:p>
          <a:pPr rtl="1"/>
          <a:endParaRPr lang="ar-EG"/>
        </a:p>
      </dgm:t>
    </dgm:pt>
    <dgm:pt modelId="{21969A2E-E82A-4464-A33D-8AAFA48CF7EE}" type="pres">
      <dgm:prSet presAssocID="{BB9A325C-9B14-4F59-AEFC-BD8CD55B59A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F66599D-CA80-418D-A45F-1BAAF6EE7484}" type="pres">
      <dgm:prSet presAssocID="{BB9A325C-9B14-4F59-AEFC-BD8CD55B59A4}" presName="wedge4" presStyleLbl="node1" presStyleIdx="3" presStyleCnt="4" custScaleX="100213" custScaleY="97580"/>
      <dgm:spPr/>
      <dgm:t>
        <a:bodyPr/>
        <a:lstStyle/>
        <a:p>
          <a:pPr rtl="1"/>
          <a:endParaRPr lang="ar-EG"/>
        </a:p>
      </dgm:t>
    </dgm:pt>
    <dgm:pt modelId="{D16962DA-3EDB-401B-A52D-BA70C94D4C0B}" type="pres">
      <dgm:prSet presAssocID="{BB9A325C-9B14-4F59-AEFC-BD8CD55B59A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575A1048-1AEE-4F70-AC4F-FBF155EC44BA}" srcId="{BB9A325C-9B14-4F59-AEFC-BD8CD55B59A4}" destId="{F416D0DA-3565-4EDC-86E1-23C267C332B1}" srcOrd="3" destOrd="0" parTransId="{E6A48333-A1A8-42D4-BDDF-16D44B260955}" sibTransId="{CE7AC43B-290E-45B8-9E46-B716988A8597}"/>
    <dgm:cxn modelId="{BF9C9330-CF0C-47E4-A652-128D401A2453}" type="presOf" srcId="{BB9A325C-9B14-4F59-AEFC-BD8CD55B59A4}" destId="{152567B8-90BE-464A-89FD-B65F89EDFD07}" srcOrd="0" destOrd="0" presId="urn:microsoft.com/office/officeart/2005/8/layout/chart3"/>
    <dgm:cxn modelId="{47DFB405-F82E-4ABC-BDCE-ABAE16B2BF36}" type="presOf" srcId="{20FA8B1A-7A54-4360-B911-FAD522C98D59}" destId="{71F93EAB-41DE-46B8-9442-ADBF41A71EFF}" srcOrd="0" destOrd="0" presId="urn:microsoft.com/office/officeart/2005/8/layout/chart3"/>
    <dgm:cxn modelId="{EDC629FD-22F8-4E73-AC1B-98D96BE5ECEF}" type="presOf" srcId="{5D0D7FAF-FD91-43DF-B4C3-FA33E94454FC}" destId="{2352CC93-AFED-4093-AC6C-05EDBD7F3FB5}" srcOrd="1" destOrd="0" presId="urn:microsoft.com/office/officeart/2005/8/layout/chart3"/>
    <dgm:cxn modelId="{6441BB45-40C3-4575-A356-2EF8FD058B48}" srcId="{BB9A325C-9B14-4F59-AEFC-BD8CD55B59A4}" destId="{B4D6E828-8D05-47AA-98D4-46EB42A519BD}" srcOrd="2" destOrd="0" parTransId="{4B713FA0-D403-428E-B4F3-2A7313BA9855}" sibTransId="{5D5B92AE-5AF0-45DE-BEF0-12F2730A08D1}"/>
    <dgm:cxn modelId="{A4AB8ABD-5BD5-422D-ABA4-8C73064E3A5F}" type="presOf" srcId="{20FA8B1A-7A54-4360-B911-FAD522C98D59}" destId="{E196F9CE-ADE4-441E-ADB8-A93A2963306F}" srcOrd="1" destOrd="0" presId="urn:microsoft.com/office/officeart/2005/8/layout/chart3"/>
    <dgm:cxn modelId="{7A2569C4-69FD-4D1B-AFAA-F2286F5298BB}" type="presOf" srcId="{B4D6E828-8D05-47AA-98D4-46EB42A519BD}" destId="{21969A2E-E82A-4464-A33D-8AAFA48CF7EE}" srcOrd="1" destOrd="0" presId="urn:microsoft.com/office/officeart/2005/8/layout/chart3"/>
    <dgm:cxn modelId="{8FB4E657-03F9-4514-BA43-B792486700AB}" srcId="{BB9A325C-9B14-4F59-AEFC-BD8CD55B59A4}" destId="{5D0D7FAF-FD91-43DF-B4C3-FA33E94454FC}" srcOrd="0" destOrd="0" parTransId="{3BDCAB0D-5651-4712-9B7E-D9256CC90385}" sibTransId="{40C10C4C-BCE0-4AE4-AC42-AAC3BF235343}"/>
    <dgm:cxn modelId="{7FA2DF96-AA3B-4154-8871-2E995818A882}" srcId="{BB9A325C-9B14-4F59-AEFC-BD8CD55B59A4}" destId="{20FA8B1A-7A54-4360-B911-FAD522C98D59}" srcOrd="1" destOrd="0" parTransId="{F4AE11B3-36F7-4F47-8C41-EA93A32F2768}" sibTransId="{E13F9E38-8D3F-4B24-A9C6-9525B9323C5C}"/>
    <dgm:cxn modelId="{B753D049-0008-43CC-8322-8E4B70716B81}" type="presOf" srcId="{5D0D7FAF-FD91-43DF-B4C3-FA33E94454FC}" destId="{9BA7DCCA-72F0-4C90-9CDF-05770722A4EB}" srcOrd="0" destOrd="0" presId="urn:microsoft.com/office/officeart/2005/8/layout/chart3"/>
    <dgm:cxn modelId="{151EE036-3FD0-4CE7-BC08-527507D82D95}" type="presOf" srcId="{F416D0DA-3565-4EDC-86E1-23C267C332B1}" destId="{D16962DA-3EDB-401B-A52D-BA70C94D4C0B}" srcOrd="1" destOrd="0" presId="urn:microsoft.com/office/officeart/2005/8/layout/chart3"/>
    <dgm:cxn modelId="{AD3C2F17-0FD1-4735-9D18-67D026611EEB}" type="presOf" srcId="{F416D0DA-3565-4EDC-86E1-23C267C332B1}" destId="{6F66599D-CA80-418D-A45F-1BAAF6EE7484}" srcOrd="0" destOrd="0" presId="urn:microsoft.com/office/officeart/2005/8/layout/chart3"/>
    <dgm:cxn modelId="{11891C9F-9300-479B-B21E-4D742A07B70B}" type="presOf" srcId="{B4D6E828-8D05-47AA-98D4-46EB42A519BD}" destId="{010053B2-46E5-4157-BAEC-B26A101A9540}" srcOrd="0" destOrd="0" presId="urn:microsoft.com/office/officeart/2005/8/layout/chart3"/>
    <dgm:cxn modelId="{E738FE3B-A2F9-4DE3-881D-01AB27D4CBA4}" type="presParOf" srcId="{152567B8-90BE-464A-89FD-B65F89EDFD07}" destId="{9BA7DCCA-72F0-4C90-9CDF-05770722A4EB}" srcOrd="0" destOrd="0" presId="urn:microsoft.com/office/officeart/2005/8/layout/chart3"/>
    <dgm:cxn modelId="{5500F030-5261-4809-9B0E-BED3812B9680}" type="presParOf" srcId="{152567B8-90BE-464A-89FD-B65F89EDFD07}" destId="{2352CC93-AFED-4093-AC6C-05EDBD7F3FB5}" srcOrd="1" destOrd="0" presId="urn:microsoft.com/office/officeart/2005/8/layout/chart3"/>
    <dgm:cxn modelId="{B4BDBDEC-70CE-488B-80C1-6F5B94E26298}" type="presParOf" srcId="{152567B8-90BE-464A-89FD-B65F89EDFD07}" destId="{71F93EAB-41DE-46B8-9442-ADBF41A71EFF}" srcOrd="2" destOrd="0" presId="urn:microsoft.com/office/officeart/2005/8/layout/chart3"/>
    <dgm:cxn modelId="{97974BB9-81F1-4D9A-82BC-1C8F58587671}" type="presParOf" srcId="{152567B8-90BE-464A-89FD-B65F89EDFD07}" destId="{E196F9CE-ADE4-441E-ADB8-A93A2963306F}" srcOrd="3" destOrd="0" presId="urn:microsoft.com/office/officeart/2005/8/layout/chart3"/>
    <dgm:cxn modelId="{DDCA7013-6A43-48A8-87F3-51BBAED5FC93}" type="presParOf" srcId="{152567B8-90BE-464A-89FD-B65F89EDFD07}" destId="{010053B2-46E5-4157-BAEC-B26A101A9540}" srcOrd="4" destOrd="0" presId="urn:microsoft.com/office/officeart/2005/8/layout/chart3"/>
    <dgm:cxn modelId="{D98B375D-E078-4F02-83C9-B488F26885DF}" type="presParOf" srcId="{152567B8-90BE-464A-89FD-B65F89EDFD07}" destId="{21969A2E-E82A-4464-A33D-8AAFA48CF7EE}" srcOrd="5" destOrd="0" presId="urn:microsoft.com/office/officeart/2005/8/layout/chart3"/>
    <dgm:cxn modelId="{35252F7B-5047-4C62-8D96-D8A87B2F4B7C}" type="presParOf" srcId="{152567B8-90BE-464A-89FD-B65F89EDFD07}" destId="{6F66599D-CA80-418D-A45F-1BAAF6EE7484}" srcOrd="6" destOrd="0" presId="urn:microsoft.com/office/officeart/2005/8/layout/chart3"/>
    <dgm:cxn modelId="{18A28B13-B1BF-4E27-AD89-3A0B2AA3829A}" type="presParOf" srcId="{152567B8-90BE-464A-89FD-B65F89EDFD07}" destId="{D16962DA-3EDB-401B-A52D-BA70C94D4C0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60CEBC-8120-4F6C-8F3E-22496666F783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5404D23-BF50-4C90-AACE-29D82358137D}">
      <dgm:prSet phldrT="[Text]"/>
      <dgm:spPr/>
      <dgm:t>
        <a:bodyPr/>
        <a:lstStyle/>
        <a:p>
          <a:pPr rtl="1"/>
          <a:r>
            <a:rPr lang="ar-EG" dirty="0" smtClean="0"/>
            <a:t>ثقافة شخصية </a:t>
          </a:r>
          <a:endParaRPr lang="ar-EG" dirty="0"/>
        </a:p>
      </dgm:t>
    </dgm:pt>
    <dgm:pt modelId="{92DEA518-4476-4AD5-865F-71B9EEA98378}" type="parTrans" cxnId="{AFBEC841-EA4B-4190-B58F-42E4E95437E9}">
      <dgm:prSet/>
      <dgm:spPr/>
      <dgm:t>
        <a:bodyPr/>
        <a:lstStyle/>
        <a:p>
          <a:pPr rtl="1"/>
          <a:endParaRPr lang="ar-EG"/>
        </a:p>
      </dgm:t>
    </dgm:pt>
    <dgm:pt modelId="{81E2B50F-6BBF-4D7C-9D0F-FB1FB8E3C67A}" type="sibTrans" cxnId="{AFBEC841-EA4B-4190-B58F-42E4E95437E9}">
      <dgm:prSet/>
      <dgm:spPr/>
      <dgm:t>
        <a:bodyPr/>
        <a:lstStyle/>
        <a:p>
          <a:pPr rtl="1"/>
          <a:endParaRPr lang="ar-EG"/>
        </a:p>
      </dgm:t>
    </dgm:pt>
    <dgm:pt modelId="{826A403D-52D2-428A-9A45-355B4246C788}">
      <dgm:prSet phldrT="[Text]"/>
      <dgm:spPr/>
      <dgm:t>
        <a:bodyPr/>
        <a:lstStyle/>
        <a:p>
          <a:pPr rtl="1"/>
          <a:r>
            <a:rPr lang="ar-EG" dirty="0" smtClean="0"/>
            <a:t>ثقافة عامة</a:t>
          </a:r>
          <a:endParaRPr lang="ar-EG" dirty="0"/>
        </a:p>
      </dgm:t>
    </dgm:pt>
    <dgm:pt modelId="{5CF2B9C4-9357-482F-969D-616BD5895584}" type="parTrans" cxnId="{1A18A087-31D0-455E-B5AB-86875743BE55}">
      <dgm:prSet/>
      <dgm:spPr/>
      <dgm:t>
        <a:bodyPr/>
        <a:lstStyle/>
        <a:p>
          <a:pPr rtl="1"/>
          <a:endParaRPr lang="ar-EG"/>
        </a:p>
      </dgm:t>
    </dgm:pt>
    <dgm:pt modelId="{5D5BFBB0-2460-4DBD-AACD-9E45C5650419}" type="sibTrans" cxnId="{1A18A087-31D0-455E-B5AB-86875743BE55}">
      <dgm:prSet/>
      <dgm:spPr/>
      <dgm:t>
        <a:bodyPr/>
        <a:lstStyle/>
        <a:p>
          <a:pPr rtl="1"/>
          <a:endParaRPr lang="ar-EG"/>
        </a:p>
      </dgm:t>
    </dgm:pt>
    <dgm:pt modelId="{E6AE1F86-E0EA-47B0-B6C2-55028B0DC1EC}" type="pres">
      <dgm:prSet presAssocID="{8860CEBC-8120-4F6C-8F3E-22496666F78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A8982D9-6ED4-4438-9896-2EEEE4E7998C}" type="pres">
      <dgm:prSet presAssocID="{F5404D23-BF50-4C90-AACE-29D82358137D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736F6CB-74B4-497A-9893-73567308C231}" type="pres">
      <dgm:prSet presAssocID="{F5404D23-BF50-4C90-AACE-29D82358137D}" presName="gear1srcNode" presStyleLbl="node1" presStyleIdx="0" presStyleCnt="2"/>
      <dgm:spPr/>
      <dgm:t>
        <a:bodyPr/>
        <a:lstStyle/>
        <a:p>
          <a:pPr rtl="1"/>
          <a:endParaRPr lang="ar-EG"/>
        </a:p>
      </dgm:t>
    </dgm:pt>
    <dgm:pt modelId="{5D542A55-ACEE-44BB-9483-2809EAD510CF}" type="pres">
      <dgm:prSet presAssocID="{F5404D23-BF50-4C90-AACE-29D82358137D}" presName="gear1dstNode" presStyleLbl="node1" presStyleIdx="0" presStyleCnt="2"/>
      <dgm:spPr/>
      <dgm:t>
        <a:bodyPr/>
        <a:lstStyle/>
        <a:p>
          <a:pPr rtl="1"/>
          <a:endParaRPr lang="ar-EG"/>
        </a:p>
      </dgm:t>
    </dgm:pt>
    <dgm:pt modelId="{F2EBA25F-7328-443B-808E-E49A4E7A8221}" type="pres">
      <dgm:prSet presAssocID="{826A403D-52D2-428A-9A45-355B4246C788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1E3CDAE-AF51-458A-898A-A11473F34D53}" type="pres">
      <dgm:prSet presAssocID="{826A403D-52D2-428A-9A45-355B4246C788}" presName="gear2srcNode" presStyleLbl="node1" presStyleIdx="1" presStyleCnt="2"/>
      <dgm:spPr/>
      <dgm:t>
        <a:bodyPr/>
        <a:lstStyle/>
        <a:p>
          <a:pPr rtl="1"/>
          <a:endParaRPr lang="ar-EG"/>
        </a:p>
      </dgm:t>
    </dgm:pt>
    <dgm:pt modelId="{AE201C1C-9D24-43E7-BB50-4A629AAA6AC0}" type="pres">
      <dgm:prSet presAssocID="{826A403D-52D2-428A-9A45-355B4246C788}" presName="gear2dstNode" presStyleLbl="node1" presStyleIdx="1" presStyleCnt="2"/>
      <dgm:spPr/>
      <dgm:t>
        <a:bodyPr/>
        <a:lstStyle/>
        <a:p>
          <a:pPr rtl="1"/>
          <a:endParaRPr lang="ar-EG"/>
        </a:p>
      </dgm:t>
    </dgm:pt>
    <dgm:pt modelId="{4E0D1D1D-A1AD-4B3B-96DD-7E625F862114}" type="pres">
      <dgm:prSet presAssocID="{81E2B50F-6BBF-4D7C-9D0F-FB1FB8E3C67A}" presName="connector1" presStyleLbl="sibTrans2D1" presStyleIdx="0" presStyleCnt="2"/>
      <dgm:spPr/>
      <dgm:t>
        <a:bodyPr/>
        <a:lstStyle/>
        <a:p>
          <a:pPr rtl="1"/>
          <a:endParaRPr lang="ar-EG"/>
        </a:p>
      </dgm:t>
    </dgm:pt>
    <dgm:pt modelId="{79C784DB-5E6A-4D41-B71A-06ED679E37FC}" type="pres">
      <dgm:prSet presAssocID="{5D5BFBB0-2460-4DBD-AACD-9E45C5650419}" presName="connector2" presStyleLbl="sibTrans2D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2AEFDD5B-3305-414F-9DE2-379836FFEAE8}" type="presOf" srcId="{5D5BFBB0-2460-4DBD-AACD-9E45C5650419}" destId="{79C784DB-5E6A-4D41-B71A-06ED679E37FC}" srcOrd="0" destOrd="0" presId="urn:microsoft.com/office/officeart/2005/8/layout/gear1"/>
    <dgm:cxn modelId="{05622274-68E9-41A8-BEBD-A9D02810F3E6}" type="presOf" srcId="{81E2B50F-6BBF-4D7C-9D0F-FB1FB8E3C67A}" destId="{4E0D1D1D-A1AD-4B3B-96DD-7E625F862114}" srcOrd="0" destOrd="0" presId="urn:microsoft.com/office/officeart/2005/8/layout/gear1"/>
    <dgm:cxn modelId="{A0B3BD5C-A6BF-43F4-A7C3-C01736C92C11}" type="presOf" srcId="{F5404D23-BF50-4C90-AACE-29D82358137D}" destId="{D736F6CB-74B4-497A-9893-73567308C231}" srcOrd="1" destOrd="0" presId="urn:microsoft.com/office/officeart/2005/8/layout/gear1"/>
    <dgm:cxn modelId="{AFBEC841-EA4B-4190-B58F-42E4E95437E9}" srcId="{8860CEBC-8120-4F6C-8F3E-22496666F783}" destId="{F5404D23-BF50-4C90-AACE-29D82358137D}" srcOrd="0" destOrd="0" parTransId="{92DEA518-4476-4AD5-865F-71B9EEA98378}" sibTransId="{81E2B50F-6BBF-4D7C-9D0F-FB1FB8E3C67A}"/>
    <dgm:cxn modelId="{F1012965-5CBA-44E6-A2AD-D98116223905}" type="presOf" srcId="{F5404D23-BF50-4C90-AACE-29D82358137D}" destId="{5D542A55-ACEE-44BB-9483-2809EAD510CF}" srcOrd="2" destOrd="0" presId="urn:microsoft.com/office/officeart/2005/8/layout/gear1"/>
    <dgm:cxn modelId="{DF1920C1-758F-4644-8712-F53B5DE80E78}" type="presOf" srcId="{F5404D23-BF50-4C90-AACE-29D82358137D}" destId="{6A8982D9-6ED4-4438-9896-2EEEE4E7998C}" srcOrd="0" destOrd="0" presId="urn:microsoft.com/office/officeart/2005/8/layout/gear1"/>
    <dgm:cxn modelId="{98B89411-10E6-4AC8-B3E3-89C0B3BD091E}" type="presOf" srcId="{826A403D-52D2-428A-9A45-355B4246C788}" destId="{41E3CDAE-AF51-458A-898A-A11473F34D53}" srcOrd="1" destOrd="0" presId="urn:microsoft.com/office/officeart/2005/8/layout/gear1"/>
    <dgm:cxn modelId="{1A18A087-31D0-455E-B5AB-86875743BE55}" srcId="{8860CEBC-8120-4F6C-8F3E-22496666F783}" destId="{826A403D-52D2-428A-9A45-355B4246C788}" srcOrd="1" destOrd="0" parTransId="{5CF2B9C4-9357-482F-969D-616BD5895584}" sibTransId="{5D5BFBB0-2460-4DBD-AACD-9E45C5650419}"/>
    <dgm:cxn modelId="{F7317BD4-00E6-4DC0-ADF0-121D17981041}" type="presOf" srcId="{8860CEBC-8120-4F6C-8F3E-22496666F783}" destId="{E6AE1F86-E0EA-47B0-B6C2-55028B0DC1EC}" srcOrd="0" destOrd="0" presId="urn:microsoft.com/office/officeart/2005/8/layout/gear1"/>
    <dgm:cxn modelId="{C4240291-6C2B-4875-BA40-E70819AF30A1}" type="presOf" srcId="{826A403D-52D2-428A-9A45-355B4246C788}" destId="{AE201C1C-9D24-43E7-BB50-4A629AAA6AC0}" srcOrd="2" destOrd="0" presId="urn:microsoft.com/office/officeart/2005/8/layout/gear1"/>
    <dgm:cxn modelId="{14E3AC3C-196C-46BA-B72B-80DAF127699B}" type="presOf" srcId="{826A403D-52D2-428A-9A45-355B4246C788}" destId="{F2EBA25F-7328-443B-808E-E49A4E7A8221}" srcOrd="0" destOrd="0" presId="urn:microsoft.com/office/officeart/2005/8/layout/gear1"/>
    <dgm:cxn modelId="{59F4EE31-9336-4D05-AB77-EA566961BB22}" type="presParOf" srcId="{E6AE1F86-E0EA-47B0-B6C2-55028B0DC1EC}" destId="{6A8982D9-6ED4-4438-9896-2EEEE4E7998C}" srcOrd="0" destOrd="0" presId="urn:microsoft.com/office/officeart/2005/8/layout/gear1"/>
    <dgm:cxn modelId="{994B028C-8275-4E9E-AE90-08DC75460B81}" type="presParOf" srcId="{E6AE1F86-E0EA-47B0-B6C2-55028B0DC1EC}" destId="{D736F6CB-74B4-497A-9893-73567308C231}" srcOrd="1" destOrd="0" presId="urn:microsoft.com/office/officeart/2005/8/layout/gear1"/>
    <dgm:cxn modelId="{849E1E69-9AC9-48B4-BB83-5FEBD754854E}" type="presParOf" srcId="{E6AE1F86-E0EA-47B0-B6C2-55028B0DC1EC}" destId="{5D542A55-ACEE-44BB-9483-2809EAD510CF}" srcOrd="2" destOrd="0" presId="urn:microsoft.com/office/officeart/2005/8/layout/gear1"/>
    <dgm:cxn modelId="{6D71B199-95ED-4383-BFF2-677E82907339}" type="presParOf" srcId="{E6AE1F86-E0EA-47B0-B6C2-55028B0DC1EC}" destId="{F2EBA25F-7328-443B-808E-E49A4E7A8221}" srcOrd="3" destOrd="0" presId="urn:microsoft.com/office/officeart/2005/8/layout/gear1"/>
    <dgm:cxn modelId="{947FD3B5-0842-4D7D-8359-02399B38B1BD}" type="presParOf" srcId="{E6AE1F86-E0EA-47B0-B6C2-55028B0DC1EC}" destId="{41E3CDAE-AF51-458A-898A-A11473F34D53}" srcOrd="4" destOrd="0" presId="urn:microsoft.com/office/officeart/2005/8/layout/gear1"/>
    <dgm:cxn modelId="{81BCAA35-3D3B-4F54-BCBA-98901DAACDAA}" type="presParOf" srcId="{E6AE1F86-E0EA-47B0-B6C2-55028B0DC1EC}" destId="{AE201C1C-9D24-43E7-BB50-4A629AAA6AC0}" srcOrd="5" destOrd="0" presId="urn:microsoft.com/office/officeart/2005/8/layout/gear1"/>
    <dgm:cxn modelId="{34DC5403-1E53-4C34-9412-A21B07F2996A}" type="presParOf" srcId="{E6AE1F86-E0EA-47B0-B6C2-55028B0DC1EC}" destId="{4E0D1D1D-A1AD-4B3B-96DD-7E625F862114}" srcOrd="6" destOrd="0" presId="urn:microsoft.com/office/officeart/2005/8/layout/gear1"/>
    <dgm:cxn modelId="{34BFA3B9-CB01-483B-B255-6575163979A6}" type="presParOf" srcId="{E6AE1F86-E0EA-47B0-B6C2-55028B0DC1EC}" destId="{79C784DB-5E6A-4D41-B71A-06ED679E37FC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D05DF8-98C1-4780-AA66-E48F6749E5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EF50169A-29A6-4E83-806D-4CAD8AF422B8}">
      <dgm:prSet custT="1"/>
      <dgm:spPr/>
      <dgm:t>
        <a:bodyPr/>
        <a:lstStyle/>
        <a:p>
          <a:pPr algn="r" rtl="1"/>
          <a:r>
            <a:rPr lang="ar-EG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الثقافة الدينية </a:t>
          </a:r>
          <a:endParaRPr lang="ar-EG" sz="32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D3D054-CDF4-4A8F-8C45-22514DFD7E01}" type="parTrans" cxnId="{8E287FA7-2997-4F35-BF6A-63CB46DD9710}">
      <dgm:prSet/>
      <dgm:spPr/>
      <dgm:t>
        <a:bodyPr/>
        <a:lstStyle/>
        <a:p>
          <a:pPr rtl="1"/>
          <a:endParaRPr lang="ar-EG"/>
        </a:p>
      </dgm:t>
    </dgm:pt>
    <dgm:pt modelId="{FAF07725-A90E-4764-9742-C59C668D88E1}" type="sibTrans" cxnId="{8E287FA7-2997-4F35-BF6A-63CB46DD9710}">
      <dgm:prSet/>
      <dgm:spPr/>
      <dgm:t>
        <a:bodyPr/>
        <a:lstStyle/>
        <a:p>
          <a:pPr rtl="1"/>
          <a:endParaRPr lang="ar-EG"/>
        </a:p>
      </dgm:t>
    </dgm:pt>
    <dgm:pt modelId="{537D3733-6994-4D41-8B3A-E51D30CD1EA8}">
      <dgm:prSet custT="1"/>
      <dgm:spPr/>
      <dgm:t>
        <a:bodyPr/>
        <a:lstStyle/>
        <a:p>
          <a:pPr algn="r" rtl="1"/>
          <a:r>
            <a:rPr lang="ar-EG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الثقافة العليمية </a:t>
          </a:r>
          <a:endParaRPr lang="ar-EG" sz="32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02789-B6EA-4E3C-A5E9-C29E46042338}" type="parTrans" cxnId="{EBE852C3-1D67-4649-A9C2-6951FCC6DFD3}">
      <dgm:prSet/>
      <dgm:spPr/>
      <dgm:t>
        <a:bodyPr/>
        <a:lstStyle/>
        <a:p>
          <a:pPr rtl="1"/>
          <a:endParaRPr lang="ar-EG"/>
        </a:p>
      </dgm:t>
    </dgm:pt>
    <dgm:pt modelId="{45A82429-9B60-4E47-9B85-EF3B405948D6}" type="sibTrans" cxnId="{EBE852C3-1D67-4649-A9C2-6951FCC6DFD3}">
      <dgm:prSet/>
      <dgm:spPr/>
      <dgm:t>
        <a:bodyPr/>
        <a:lstStyle/>
        <a:p>
          <a:pPr rtl="1"/>
          <a:endParaRPr lang="ar-EG"/>
        </a:p>
      </dgm:t>
    </dgm:pt>
    <dgm:pt modelId="{E47AEA6E-16E5-4DD9-8E06-F0DC0756D415}">
      <dgm:prSet custT="1"/>
      <dgm:spPr/>
      <dgm:t>
        <a:bodyPr/>
        <a:lstStyle/>
        <a:p>
          <a:pPr algn="r" rtl="1"/>
          <a:r>
            <a:rPr lang="ar-EG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الثقافة اللغوية</a:t>
          </a:r>
          <a:endParaRPr lang="ar-EG" sz="32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A2EEB2-34DE-4B7A-BBAB-BCEF68E0D00E}" type="parTrans" cxnId="{462B6816-0FD0-4DAA-A45F-C6B7E2AAA067}">
      <dgm:prSet/>
      <dgm:spPr/>
      <dgm:t>
        <a:bodyPr/>
        <a:lstStyle/>
        <a:p>
          <a:pPr rtl="1"/>
          <a:endParaRPr lang="ar-EG"/>
        </a:p>
      </dgm:t>
    </dgm:pt>
    <dgm:pt modelId="{93103EF7-DE93-484C-8F11-EF65B18669A9}" type="sibTrans" cxnId="{462B6816-0FD0-4DAA-A45F-C6B7E2AAA067}">
      <dgm:prSet/>
      <dgm:spPr/>
      <dgm:t>
        <a:bodyPr/>
        <a:lstStyle/>
        <a:p>
          <a:pPr rtl="1"/>
          <a:endParaRPr lang="ar-EG"/>
        </a:p>
      </dgm:t>
    </dgm:pt>
    <dgm:pt modelId="{B0021A01-5BD9-461D-BF9C-BF379B1D7E46}">
      <dgm:prSet custT="1"/>
      <dgm:spPr/>
      <dgm:t>
        <a:bodyPr/>
        <a:lstStyle/>
        <a:p>
          <a:pPr algn="r" rtl="1"/>
          <a:r>
            <a:rPr lang="ar-EG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الثقافة التي تتصل بالمشكلات البيئة والعالمية</a:t>
          </a:r>
          <a:endParaRPr lang="ar-EG" sz="32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7041A2-A21F-4C21-9370-F7B72C4B6671}" type="parTrans" cxnId="{42A5AA27-9CDA-4046-B913-AEA603F73B56}">
      <dgm:prSet/>
      <dgm:spPr/>
      <dgm:t>
        <a:bodyPr/>
        <a:lstStyle/>
        <a:p>
          <a:pPr rtl="1"/>
          <a:endParaRPr lang="ar-EG"/>
        </a:p>
      </dgm:t>
    </dgm:pt>
    <dgm:pt modelId="{1E47A07C-44F8-4E58-B27D-CC69D551F1F1}" type="sibTrans" cxnId="{42A5AA27-9CDA-4046-B913-AEA603F73B56}">
      <dgm:prSet/>
      <dgm:spPr/>
      <dgm:t>
        <a:bodyPr/>
        <a:lstStyle/>
        <a:p>
          <a:pPr rtl="1"/>
          <a:endParaRPr lang="ar-EG"/>
        </a:p>
      </dgm:t>
    </dgm:pt>
    <dgm:pt modelId="{92D4A9A2-A8B6-4E55-9678-84A0330B72F4}" type="pres">
      <dgm:prSet presAssocID="{2CD05DF8-98C1-4780-AA66-E48F6749E5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EG"/>
        </a:p>
      </dgm:t>
    </dgm:pt>
    <dgm:pt modelId="{E1B1530A-8A74-445D-BA1E-1A0746CF2B41}" type="pres">
      <dgm:prSet presAssocID="{EF50169A-29A6-4E83-806D-4CAD8AF422B8}" presName="thickLine" presStyleLbl="alignNode1" presStyleIdx="0" presStyleCnt="4"/>
      <dgm:spPr/>
    </dgm:pt>
    <dgm:pt modelId="{8CC15B6F-EEEA-4AD1-A7E0-1C5E31472911}" type="pres">
      <dgm:prSet presAssocID="{EF50169A-29A6-4E83-806D-4CAD8AF422B8}" presName="horz1" presStyleCnt="0"/>
      <dgm:spPr/>
    </dgm:pt>
    <dgm:pt modelId="{801C5EB9-A869-41B1-8331-1D68BA0760A0}" type="pres">
      <dgm:prSet presAssocID="{EF50169A-29A6-4E83-806D-4CAD8AF422B8}" presName="tx1" presStyleLbl="revTx" presStyleIdx="0" presStyleCnt="4"/>
      <dgm:spPr/>
      <dgm:t>
        <a:bodyPr/>
        <a:lstStyle/>
        <a:p>
          <a:pPr rtl="1"/>
          <a:endParaRPr lang="ar-EG"/>
        </a:p>
      </dgm:t>
    </dgm:pt>
    <dgm:pt modelId="{822B68FA-AF97-4BA2-94D9-E08749D13C59}" type="pres">
      <dgm:prSet presAssocID="{EF50169A-29A6-4E83-806D-4CAD8AF422B8}" presName="vert1" presStyleCnt="0"/>
      <dgm:spPr/>
    </dgm:pt>
    <dgm:pt modelId="{6D2C9DBE-C3E0-4F1F-A284-910935FDAF1A}" type="pres">
      <dgm:prSet presAssocID="{537D3733-6994-4D41-8B3A-E51D30CD1EA8}" presName="thickLine" presStyleLbl="alignNode1" presStyleIdx="1" presStyleCnt="4"/>
      <dgm:spPr/>
    </dgm:pt>
    <dgm:pt modelId="{8BD17675-BF9D-4A73-B773-9CD54E04A815}" type="pres">
      <dgm:prSet presAssocID="{537D3733-6994-4D41-8B3A-E51D30CD1EA8}" presName="horz1" presStyleCnt="0"/>
      <dgm:spPr/>
    </dgm:pt>
    <dgm:pt modelId="{79A994C9-07BF-4794-8D11-4448366F0B33}" type="pres">
      <dgm:prSet presAssocID="{537D3733-6994-4D41-8B3A-E51D30CD1EA8}" presName="tx1" presStyleLbl="revTx" presStyleIdx="1" presStyleCnt="4"/>
      <dgm:spPr/>
      <dgm:t>
        <a:bodyPr/>
        <a:lstStyle/>
        <a:p>
          <a:pPr rtl="1"/>
          <a:endParaRPr lang="ar-EG"/>
        </a:p>
      </dgm:t>
    </dgm:pt>
    <dgm:pt modelId="{79B4CB21-904C-4F22-BAF0-BDC7726812A8}" type="pres">
      <dgm:prSet presAssocID="{537D3733-6994-4D41-8B3A-E51D30CD1EA8}" presName="vert1" presStyleCnt="0"/>
      <dgm:spPr/>
    </dgm:pt>
    <dgm:pt modelId="{0D17CAD8-00F2-4F83-8159-24C9018F0A58}" type="pres">
      <dgm:prSet presAssocID="{E47AEA6E-16E5-4DD9-8E06-F0DC0756D415}" presName="thickLine" presStyleLbl="alignNode1" presStyleIdx="2" presStyleCnt="4"/>
      <dgm:spPr/>
    </dgm:pt>
    <dgm:pt modelId="{FBBC514B-24AA-4EBE-A1B2-104A6A50FAA1}" type="pres">
      <dgm:prSet presAssocID="{E47AEA6E-16E5-4DD9-8E06-F0DC0756D415}" presName="horz1" presStyleCnt="0"/>
      <dgm:spPr/>
    </dgm:pt>
    <dgm:pt modelId="{05B151DC-656B-456A-A374-81863EC3C81C}" type="pres">
      <dgm:prSet presAssocID="{E47AEA6E-16E5-4DD9-8E06-F0DC0756D415}" presName="tx1" presStyleLbl="revTx" presStyleIdx="2" presStyleCnt="4"/>
      <dgm:spPr/>
      <dgm:t>
        <a:bodyPr/>
        <a:lstStyle/>
        <a:p>
          <a:pPr rtl="1"/>
          <a:endParaRPr lang="ar-EG"/>
        </a:p>
      </dgm:t>
    </dgm:pt>
    <dgm:pt modelId="{BC8EF35B-25B9-4831-B3E1-AFD0E8FB0EF1}" type="pres">
      <dgm:prSet presAssocID="{E47AEA6E-16E5-4DD9-8E06-F0DC0756D415}" presName="vert1" presStyleCnt="0"/>
      <dgm:spPr/>
    </dgm:pt>
    <dgm:pt modelId="{BE6BB948-77B0-4FEC-B48F-54C8B284C89F}" type="pres">
      <dgm:prSet presAssocID="{B0021A01-5BD9-461D-BF9C-BF379B1D7E46}" presName="thickLine" presStyleLbl="alignNode1" presStyleIdx="3" presStyleCnt="4"/>
      <dgm:spPr/>
    </dgm:pt>
    <dgm:pt modelId="{C9380657-0349-4F0D-AF29-E2501B6FB78A}" type="pres">
      <dgm:prSet presAssocID="{B0021A01-5BD9-461D-BF9C-BF379B1D7E46}" presName="horz1" presStyleCnt="0"/>
      <dgm:spPr/>
    </dgm:pt>
    <dgm:pt modelId="{19238CD7-F61A-499B-9284-8301F8B69F42}" type="pres">
      <dgm:prSet presAssocID="{B0021A01-5BD9-461D-BF9C-BF379B1D7E46}" presName="tx1" presStyleLbl="revTx" presStyleIdx="3" presStyleCnt="4"/>
      <dgm:spPr/>
      <dgm:t>
        <a:bodyPr/>
        <a:lstStyle/>
        <a:p>
          <a:pPr rtl="1"/>
          <a:endParaRPr lang="ar-EG"/>
        </a:p>
      </dgm:t>
    </dgm:pt>
    <dgm:pt modelId="{557E2B1C-E0D4-4C86-87A2-17DF1AF1DE77}" type="pres">
      <dgm:prSet presAssocID="{B0021A01-5BD9-461D-BF9C-BF379B1D7E46}" presName="vert1" presStyleCnt="0"/>
      <dgm:spPr/>
    </dgm:pt>
  </dgm:ptLst>
  <dgm:cxnLst>
    <dgm:cxn modelId="{FB2262E0-8708-4088-A33B-3DEC4AB3E09A}" type="presOf" srcId="{2CD05DF8-98C1-4780-AA66-E48F6749E5EE}" destId="{92D4A9A2-A8B6-4E55-9678-84A0330B72F4}" srcOrd="0" destOrd="0" presId="urn:microsoft.com/office/officeart/2008/layout/LinedList"/>
    <dgm:cxn modelId="{73C8997A-DD03-454B-888A-00793B22DF4C}" type="presOf" srcId="{B0021A01-5BD9-461D-BF9C-BF379B1D7E46}" destId="{19238CD7-F61A-499B-9284-8301F8B69F42}" srcOrd="0" destOrd="0" presId="urn:microsoft.com/office/officeart/2008/layout/LinedList"/>
    <dgm:cxn modelId="{42A5AA27-9CDA-4046-B913-AEA603F73B56}" srcId="{2CD05DF8-98C1-4780-AA66-E48F6749E5EE}" destId="{B0021A01-5BD9-461D-BF9C-BF379B1D7E46}" srcOrd="3" destOrd="0" parTransId="{2F7041A2-A21F-4C21-9370-F7B72C4B6671}" sibTransId="{1E47A07C-44F8-4E58-B27D-CC69D551F1F1}"/>
    <dgm:cxn modelId="{8E287FA7-2997-4F35-BF6A-63CB46DD9710}" srcId="{2CD05DF8-98C1-4780-AA66-E48F6749E5EE}" destId="{EF50169A-29A6-4E83-806D-4CAD8AF422B8}" srcOrd="0" destOrd="0" parTransId="{ACD3D054-CDF4-4A8F-8C45-22514DFD7E01}" sibTransId="{FAF07725-A90E-4764-9742-C59C668D88E1}"/>
    <dgm:cxn modelId="{462B6816-0FD0-4DAA-A45F-C6B7E2AAA067}" srcId="{2CD05DF8-98C1-4780-AA66-E48F6749E5EE}" destId="{E47AEA6E-16E5-4DD9-8E06-F0DC0756D415}" srcOrd="2" destOrd="0" parTransId="{0AA2EEB2-34DE-4B7A-BBAB-BCEF68E0D00E}" sibTransId="{93103EF7-DE93-484C-8F11-EF65B18669A9}"/>
    <dgm:cxn modelId="{18230DED-7EB0-4BEB-859A-ED9D895288CA}" type="presOf" srcId="{537D3733-6994-4D41-8B3A-E51D30CD1EA8}" destId="{79A994C9-07BF-4794-8D11-4448366F0B33}" srcOrd="0" destOrd="0" presId="urn:microsoft.com/office/officeart/2008/layout/LinedList"/>
    <dgm:cxn modelId="{530F9DAF-A70C-4B9B-8CE8-8A8C7C4E2F36}" type="presOf" srcId="{E47AEA6E-16E5-4DD9-8E06-F0DC0756D415}" destId="{05B151DC-656B-456A-A374-81863EC3C81C}" srcOrd="0" destOrd="0" presId="urn:microsoft.com/office/officeart/2008/layout/LinedList"/>
    <dgm:cxn modelId="{6FD77748-486F-4B20-B8B7-B6F3511A863D}" type="presOf" srcId="{EF50169A-29A6-4E83-806D-4CAD8AF422B8}" destId="{801C5EB9-A869-41B1-8331-1D68BA0760A0}" srcOrd="0" destOrd="0" presId="urn:microsoft.com/office/officeart/2008/layout/LinedList"/>
    <dgm:cxn modelId="{EBE852C3-1D67-4649-A9C2-6951FCC6DFD3}" srcId="{2CD05DF8-98C1-4780-AA66-E48F6749E5EE}" destId="{537D3733-6994-4D41-8B3A-E51D30CD1EA8}" srcOrd="1" destOrd="0" parTransId="{2FA02789-B6EA-4E3C-A5E9-C29E46042338}" sibTransId="{45A82429-9B60-4E47-9B85-EF3B405948D6}"/>
    <dgm:cxn modelId="{6DA1BEDF-4540-40C8-A9F3-7CA9E0E71540}" type="presParOf" srcId="{92D4A9A2-A8B6-4E55-9678-84A0330B72F4}" destId="{E1B1530A-8A74-445D-BA1E-1A0746CF2B41}" srcOrd="0" destOrd="0" presId="urn:microsoft.com/office/officeart/2008/layout/LinedList"/>
    <dgm:cxn modelId="{D6332021-9D68-4036-BBA1-AD7E1F33409C}" type="presParOf" srcId="{92D4A9A2-A8B6-4E55-9678-84A0330B72F4}" destId="{8CC15B6F-EEEA-4AD1-A7E0-1C5E31472911}" srcOrd="1" destOrd="0" presId="urn:microsoft.com/office/officeart/2008/layout/LinedList"/>
    <dgm:cxn modelId="{1200C978-0AB5-44A5-AB41-A3A6D84B82AE}" type="presParOf" srcId="{8CC15B6F-EEEA-4AD1-A7E0-1C5E31472911}" destId="{801C5EB9-A869-41B1-8331-1D68BA0760A0}" srcOrd="0" destOrd="0" presId="urn:microsoft.com/office/officeart/2008/layout/LinedList"/>
    <dgm:cxn modelId="{AC2888DF-DD85-4566-B111-9B4711454BC8}" type="presParOf" srcId="{8CC15B6F-EEEA-4AD1-A7E0-1C5E31472911}" destId="{822B68FA-AF97-4BA2-94D9-E08749D13C59}" srcOrd="1" destOrd="0" presId="urn:microsoft.com/office/officeart/2008/layout/LinedList"/>
    <dgm:cxn modelId="{5B4FD5A7-360C-4205-BB43-6E2C99100F72}" type="presParOf" srcId="{92D4A9A2-A8B6-4E55-9678-84A0330B72F4}" destId="{6D2C9DBE-C3E0-4F1F-A284-910935FDAF1A}" srcOrd="2" destOrd="0" presId="urn:microsoft.com/office/officeart/2008/layout/LinedList"/>
    <dgm:cxn modelId="{A97AD104-66B7-48C4-A4FF-E409A7CDFA88}" type="presParOf" srcId="{92D4A9A2-A8B6-4E55-9678-84A0330B72F4}" destId="{8BD17675-BF9D-4A73-B773-9CD54E04A815}" srcOrd="3" destOrd="0" presId="urn:microsoft.com/office/officeart/2008/layout/LinedList"/>
    <dgm:cxn modelId="{E5C2C545-CDA4-4646-8648-5F44BA424A86}" type="presParOf" srcId="{8BD17675-BF9D-4A73-B773-9CD54E04A815}" destId="{79A994C9-07BF-4794-8D11-4448366F0B33}" srcOrd="0" destOrd="0" presId="urn:microsoft.com/office/officeart/2008/layout/LinedList"/>
    <dgm:cxn modelId="{E48B2D3E-7634-41E1-971D-289EC13C5B60}" type="presParOf" srcId="{8BD17675-BF9D-4A73-B773-9CD54E04A815}" destId="{79B4CB21-904C-4F22-BAF0-BDC7726812A8}" srcOrd="1" destOrd="0" presId="urn:microsoft.com/office/officeart/2008/layout/LinedList"/>
    <dgm:cxn modelId="{376DCC86-C3D6-4FBA-BE6C-AAD8BA76F7F9}" type="presParOf" srcId="{92D4A9A2-A8B6-4E55-9678-84A0330B72F4}" destId="{0D17CAD8-00F2-4F83-8159-24C9018F0A58}" srcOrd="4" destOrd="0" presId="urn:microsoft.com/office/officeart/2008/layout/LinedList"/>
    <dgm:cxn modelId="{F75CD2A9-93AD-48CB-8245-B27DBDC42DCB}" type="presParOf" srcId="{92D4A9A2-A8B6-4E55-9678-84A0330B72F4}" destId="{FBBC514B-24AA-4EBE-A1B2-104A6A50FAA1}" srcOrd="5" destOrd="0" presId="urn:microsoft.com/office/officeart/2008/layout/LinedList"/>
    <dgm:cxn modelId="{28DB4741-DDF4-4ED7-B41C-E382760CBEB1}" type="presParOf" srcId="{FBBC514B-24AA-4EBE-A1B2-104A6A50FAA1}" destId="{05B151DC-656B-456A-A374-81863EC3C81C}" srcOrd="0" destOrd="0" presId="urn:microsoft.com/office/officeart/2008/layout/LinedList"/>
    <dgm:cxn modelId="{4C726F45-4203-4DF0-9D92-F5DF387032B4}" type="presParOf" srcId="{FBBC514B-24AA-4EBE-A1B2-104A6A50FAA1}" destId="{BC8EF35B-25B9-4831-B3E1-AFD0E8FB0EF1}" srcOrd="1" destOrd="0" presId="urn:microsoft.com/office/officeart/2008/layout/LinedList"/>
    <dgm:cxn modelId="{0E1430D3-5498-4737-9F1E-AE7706EFCC38}" type="presParOf" srcId="{92D4A9A2-A8B6-4E55-9678-84A0330B72F4}" destId="{BE6BB948-77B0-4FEC-B48F-54C8B284C89F}" srcOrd="6" destOrd="0" presId="urn:microsoft.com/office/officeart/2008/layout/LinedList"/>
    <dgm:cxn modelId="{E83E9E88-EFBC-47D6-8AA1-9D7DC13A2EDC}" type="presParOf" srcId="{92D4A9A2-A8B6-4E55-9678-84A0330B72F4}" destId="{C9380657-0349-4F0D-AF29-E2501B6FB78A}" srcOrd="7" destOrd="0" presId="urn:microsoft.com/office/officeart/2008/layout/LinedList"/>
    <dgm:cxn modelId="{BF6CC48B-F33B-4EE6-894C-5DFBC3272419}" type="presParOf" srcId="{C9380657-0349-4F0D-AF29-E2501B6FB78A}" destId="{19238CD7-F61A-499B-9284-8301F8B69F42}" srcOrd="0" destOrd="0" presId="urn:microsoft.com/office/officeart/2008/layout/LinedList"/>
    <dgm:cxn modelId="{A6BFAAD4-1058-401B-A6E9-77ADE0B5B52B}" type="presParOf" srcId="{C9380657-0349-4F0D-AF29-E2501B6FB78A}" destId="{557E2B1C-E0D4-4C86-87A2-17DF1AF1DE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3E1DEC-04BF-4485-B788-FF76546D1B5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25D4AFC8-ED47-46D9-BEDC-49FAFF020839}">
      <dgm:prSet/>
      <dgm:spPr/>
      <dgm:t>
        <a:bodyPr/>
        <a:lstStyle/>
        <a:p>
          <a:pPr rtl="1"/>
          <a:r>
            <a:rPr lang="ar-EG" b="1" i="1" u="sng" smtClean="0"/>
            <a:t>الخصائص العامة التي يتصف بها المعلم :</a:t>
          </a:r>
          <a:endParaRPr lang="ar-EG"/>
        </a:p>
      </dgm:t>
    </dgm:pt>
    <dgm:pt modelId="{C7BEC758-5362-47EF-9749-435CFE850764}" type="parTrans" cxnId="{9BAC7228-9F26-40BA-A022-44BC0421DAFC}">
      <dgm:prSet/>
      <dgm:spPr/>
      <dgm:t>
        <a:bodyPr/>
        <a:lstStyle/>
        <a:p>
          <a:pPr rtl="1"/>
          <a:endParaRPr lang="ar-EG"/>
        </a:p>
      </dgm:t>
    </dgm:pt>
    <dgm:pt modelId="{7308A391-2B42-43EA-883B-6BD9E1D39BD1}" type="sibTrans" cxnId="{9BAC7228-9F26-40BA-A022-44BC0421DAFC}">
      <dgm:prSet/>
      <dgm:spPr/>
      <dgm:t>
        <a:bodyPr/>
        <a:lstStyle/>
        <a:p>
          <a:pPr rtl="1"/>
          <a:endParaRPr lang="ar-EG"/>
        </a:p>
      </dgm:t>
    </dgm:pt>
    <dgm:pt modelId="{8D89A03F-37EA-4077-AF81-300A6454695F}">
      <dgm:prSet custT="1"/>
      <dgm:spPr/>
      <dgm:t>
        <a:bodyPr/>
        <a:lstStyle/>
        <a:p>
          <a:pPr algn="r" rtl="1"/>
          <a:r>
            <a:rPr lang="ar-EG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الصحة و اللياقة البدنية</a:t>
          </a:r>
          <a:endParaRPr lang="ar-EG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D5475-C8ED-4AE0-A7CD-C82357194571}" type="parTrans" cxnId="{623B6F68-1611-4348-B109-9B44B6A3BAAE}">
      <dgm:prSet/>
      <dgm:spPr/>
      <dgm:t>
        <a:bodyPr/>
        <a:lstStyle/>
        <a:p>
          <a:pPr rtl="1"/>
          <a:endParaRPr lang="ar-EG"/>
        </a:p>
      </dgm:t>
    </dgm:pt>
    <dgm:pt modelId="{24CDA108-18DE-409D-8D69-3308FBD719E8}" type="sibTrans" cxnId="{623B6F68-1611-4348-B109-9B44B6A3BAAE}">
      <dgm:prSet/>
      <dgm:spPr/>
      <dgm:t>
        <a:bodyPr/>
        <a:lstStyle/>
        <a:p>
          <a:pPr rtl="1"/>
          <a:endParaRPr lang="ar-EG"/>
        </a:p>
      </dgm:t>
    </dgm:pt>
    <dgm:pt modelId="{2AA66E11-D4AB-498A-8DFF-3E47C3C8EE1E}">
      <dgm:prSet custT="1"/>
      <dgm:spPr/>
      <dgm:t>
        <a:bodyPr/>
        <a:lstStyle/>
        <a:p>
          <a:pPr algn="r" rtl="1"/>
          <a:r>
            <a:rPr lang="ar-EG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المظهر العام المتميز</a:t>
          </a:r>
          <a:endParaRPr lang="ar-EG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9966C9-C3B4-4E5E-B5D3-85735AFA4CEE}" type="parTrans" cxnId="{3B669D3D-F407-4331-B57F-73B3E5B766A0}">
      <dgm:prSet/>
      <dgm:spPr/>
      <dgm:t>
        <a:bodyPr/>
        <a:lstStyle/>
        <a:p>
          <a:pPr rtl="1"/>
          <a:endParaRPr lang="ar-EG"/>
        </a:p>
      </dgm:t>
    </dgm:pt>
    <dgm:pt modelId="{7BBE00AA-6130-4CDE-9B5A-363F3A719AE1}" type="sibTrans" cxnId="{3B669D3D-F407-4331-B57F-73B3E5B766A0}">
      <dgm:prSet/>
      <dgm:spPr/>
      <dgm:t>
        <a:bodyPr/>
        <a:lstStyle/>
        <a:p>
          <a:pPr rtl="1"/>
          <a:endParaRPr lang="ar-EG"/>
        </a:p>
      </dgm:t>
    </dgm:pt>
    <dgm:pt modelId="{FE7E7EC6-619C-45F7-9288-24A2947FEC7E}">
      <dgm:prSet custT="1"/>
      <dgm:spPr/>
      <dgm:t>
        <a:bodyPr/>
        <a:lstStyle/>
        <a:p>
          <a:pPr algn="r" rtl="1"/>
          <a:r>
            <a:rPr lang="ar-EG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القدرة علي التحكم في انفعالاتة عند التعامل مع الاخرين</a:t>
          </a:r>
          <a:endParaRPr lang="ar-EG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2C2FD4-31C9-4883-9B2C-1E7D4A70B6CE}" type="parTrans" cxnId="{574911A1-E4E4-4A14-BC06-BB0937F3C323}">
      <dgm:prSet/>
      <dgm:spPr/>
      <dgm:t>
        <a:bodyPr/>
        <a:lstStyle/>
        <a:p>
          <a:pPr rtl="1"/>
          <a:endParaRPr lang="ar-EG"/>
        </a:p>
      </dgm:t>
    </dgm:pt>
    <dgm:pt modelId="{6923EEE6-EDC3-4190-B2B1-BC904AE73E82}" type="sibTrans" cxnId="{574911A1-E4E4-4A14-BC06-BB0937F3C323}">
      <dgm:prSet/>
      <dgm:spPr/>
      <dgm:t>
        <a:bodyPr/>
        <a:lstStyle/>
        <a:p>
          <a:pPr rtl="1"/>
          <a:endParaRPr lang="ar-EG"/>
        </a:p>
      </dgm:t>
    </dgm:pt>
    <dgm:pt modelId="{EB5ECDE5-B12E-426A-AFF2-693E8E51490E}">
      <dgm:prSet custT="1"/>
      <dgm:spPr/>
      <dgm:t>
        <a:bodyPr/>
        <a:lstStyle/>
        <a:p>
          <a:pPr algn="r" rtl="1"/>
          <a:r>
            <a:rPr lang="ar-EG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ان يكون ذو قدرة عالية علي التنظيم والادارة</a:t>
          </a:r>
          <a:endParaRPr lang="ar-EG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D33174-1FDE-4FDC-81CC-0753404C3D16}" type="parTrans" cxnId="{94F00A97-8123-4DCF-9F7F-76E4AA0957E4}">
      <dgm:prSet/>
      <dgm:spPr/>
      <dgm:t>
        <a:bodyPr/>
        <a:lstStyle/>
        <a:p>
          <a:pPr rtl="1"/>
          <a:endParaRPr lang="ar-EG"/>
        </a:p>
      </dgm:t>
    </dgm:pt>
    <dgm:pt modelId="{9846B8CA-A740-420A-ACFD-7BECBE8F3B20}" type="sibTrans" cxnId="{94F00A97-8123-4DCF-9F7F-76E4AA0957E4}">
      <dgm:prSet/>
      <dgm:spPr/>
      <dgm:t>
        <a:bodyPr/>
        <a:lstStyle/>
        <a:p>
          <a:pPr rtl="1"/>
          <a:endParaRPr lang="ar-EG"/>
        </a:p>
      </dgm:t>
    </dgm:pt>
    <dgm:pt modelId="{1408A26E-D6ED-4ACF-A49F-591B0A855FEE}">
      <dgm:prSet custT="1"/>
      <dgm:spPr/>
      <dgm:t>
        <a:bodyPr/>
        <a:lstStyle/>
        <a:p>
          <a:pPr algn="r" rtl="1"/>
          <a:r>
            <a:rPr lang="ar-EG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 ان يكون ملما باصول مادته</a:t>
          </a:r>
          <a:endParaRPr lang="ar-EG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CD8CAE-B0B4-41C5-996A-262637CEA272}" type="parTrans" cxnId="{A8A529C8-2E4F-4512-AA50-759D19E2F176}">
      <dgm:prSet/>
      <dgm:spPr/>
      <dgm:t>
        <a:bodyPr/>
        <a:lstStyle/>
        <a:p>
          <a:pPr rtl="1"/>
          <a:endParaRPr lang="ar-EG"/>
        </a:p>
      </dgm:t>
    </dgm:pt>
    <dgm:pt modelId="{8DEB25C6-7D22-4925-AE6C-2EA3CA8B1F17}" type="sibTrans" cxnId="{A8A529C8-2E4F-4512-AA50-759D19E2F176}">
      <dgm:prSet/>
      <dgm:spPr/>
      <dgm:t>
        <a:bodyPr/>
        <a:lstStyle/>
        <a:p>
          <a:pPr rtl="1"/>
          <a:endParaRPr lang="ar-EG"/>
        </a:p>
      </dgm:t>
    </dgm:pt>
    <dgm:pt modelId="{36CF662C-1582-40BD-BEED-492A7CCECFF1}">
      <dgm:prSet custT="1"/>
      <dgm:spPr/>
      <dgm:t>
        <a:bodyPr/>
        <a:lstStyle/>
        <a:p>
          <a:pPr algn="r" rtl="1"/>
          <a:r>
            <a:rPr lang="ar-EG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 ان يحب مهنتة ويومن برسالتها</a:t>
          </a:r>
          <a:endParaRPr lang="ar-EG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49860-83A8-4D65-BBCA-8C5DF8EAA8D8}" type="parTrans" cxnId="{FC12E5F7-1E62-4FAC-8648-0F7192FDE785}">
      <dgm:prSet/>
      <dgm:spPr/>
      <dgm:t>
        <a:bodyPr/>
        <a:lstStyle/>
        <a:p>
          <a:pPr rtl="1"/>
          <a:endParaRPr lang="ar-EG"/>
        </a:p>
      </dgm:t>
    </dgm:pt>
    <dgm:pt modelId="{556E3514-151A-4D46-841D-21152E89FCEA}" type="sibTrans" cxnId="{FC12E5F7-1E62-4FAC-8648-0F7192FDE785}">
      <dgm:prSet/>
      <dgm:spPr/>
      <dgm:t>
        <a:bodyPr/>
        <a:lstStyle/>
        <a:p>
          <a:pPr rtl="1"/>
          <a:endParaRPr lang="ar-EG"/>
        </a:p>
      </dgm:t>
    </dgm:pt>
    <dgm:pt modelId="{E10D11CC-929C-40CE-B5CE-2A543E5A9CDC}" type="pres">
      <dgm:prSet presAssocID="{CB3E1DEC-04BF-4485-B788-FF76546D1B5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2EE9185D-B073-400B-83B1-B0B465F026CE}" type="pres">
      <dgm:prSet presAssocID="{25D4AFC8-ED47-46D9-BEDC-49FAFF020839}" presName="circle1" presStyleLbl="node1" presStyleIdx="0" presStyleCnt="7"/>
      <dgm:spPr/>
    </dgm:pt>
    <dgm:pt modelId="{1100CF66-3CE4-48F4-9347-9E315C313E83}" type="pres">
      <dgm:prSet presAssocID="{25D4AFC8-ED47-46D9-BEDC-49FAFF020839}" presName="space" presStyleCnt="0"/>
      <dgm:spPr/>
    </dgm:pt>
    <dgm:pt modelId="{B6BC6187-7BC4-463A-847D-01E26310EDD7}" type="pres">
      <dgm:prSet presAssocID="{25D4AFC8-ED47-46D9-BEDC-49FAFF020839}" presName="rect1" presStyleLbl="alignAcc1" presStyleIdx="0" presStyleCnt="7"/>
      <dgm:spPr/>
      <dgm:t>
        <a:bodyPr/>
        <a:lstStyle/>
        <a:p>
          <a:pPr rtl="1"/>
          <a:endParaRPr lang="ar-EG"/>
        </a:p>
      </dgm:t>
    </dgm:pt>
    <dgm:pt modelId="{8D8B1CEA-0848-41DA-A8DF-C0F5AEDDD9EF}" type="pres">
      <dgm:prSet presAssocID="{8D89A03F-37EA-4077-AF81-300A6454695F}" presName="vertSpace2" presStyleLbl="node1" presStyleIdx="0" presStyleCnt="7"/>
      <dgm:spPr/>
    </dgm:pt>
    <dgm:pt modelId="{A13D0FA4-E137-47EE-9D8D-709DF2EFB1A1}" type="pres">
      <dgm:prSet presAssocID="{8D89A03F-37EA-4077-AF81-300A6454695F}" presName="circle2" presStyleLbl="node1" presStyleIdx="1" presStyleCnt="7"/>
      <dgm:spPr/>
    </dgm:pt>
    <dgm:pt modelId="{D759B967-6A89-40D5-8369-D77B0AF7B076}" type="pres">
      <dgm:prSet presAssocID="{8D89A03F-37EA-4077-AF81-300A6454695F}" presName="rect2" presStyleLbl="alignAcc1" presStyleIdx="1" presStyleCnt="7"/>
      <dgm:spPr/>
      <dgm:t>
        <a:bodyPr/>
        <a:lstStyle/>
        <a:p>
          <a:pPr rtl="1"/>
          <a:endParaRPr lang="ar-EG"/>
        </a:p>
      </dgm:t>
    </dgm:pt>
    <dgm:pt modelId="{3FB83CAA-9348-42EE-A18B-9595784630D1}" type="pres">
      <dgm:prSet presAssocID="{2AA66E11-D4AB-498A-8DFF-3E47C3C8EE1E}" presName="vertSpace3" presStyleLbl="node1" presStyleIdx="1" presStyleCnt="7"/>
      <dgm:spPr/>
    </dgm:pt>
    <dgm:pt modelId="{930F83F6-1576-4D79-9146-F4210748EAC0}" type="pres">
      <dgm:prSet presAssocID="{2AA66E11-D4AB-498A-8DFF-3E47C3C8EE1E}" presName="circle3" presStyleLbl="node1" presStyleIdx="2" presStyleCnt="7"/>
      <dgm:spPr/>
    </dgm:pt>
    <dgm:pt modelId="{7841D2E0-7A71-4ABB-920F-2B18D0303E66}" type="pres">
      <dgm:prSet presAssocID="{2AA66E11-D4AB-498A-8DFF-3E47C3C8EE1E}" presName="rect3" presStyleLbl="alignAcc1" presStyleIdx="2" presStyleCnt="7"/>
      <dgm:spPr/>
      <dgm:t>
        <a:bodyPr/>
        <a:lstStyle/>
        <a:p>
          <a:pPr rtl="1"/>
          <a:endParaRPr lang="ar-EG"/>
        </a:p>
      </dgm:t>
    </dgm:pt>
    <dgm:pt modelId="{3443E573-1512-4C56-8A4D-0EB1AB701912}" type="pres">
      <dgm:prSet presAssocID="{FE7E7EC6-619C-45F7-9288-24A2947FEC7E}" presName="vertSpace4" presStyleLbl="node1" presStyleIdx="2" presStyleCnt="7"/>
      <dgm:spPr/>
    </dgm:pt>
    <dgm:pt modelId="{FB54673D-0A57-4A0D-8BCB-499EB984F972}" type="pres">
      <dgm:prSet presAssocID="{FE7E7EC6-619C-45F7-9288-24A2947FEC7E}" presName="circle4" presStyleLbl="node1" presStyleIdx="3" presStyleCnt="7"/>
      <dgm:spPr/>
    </dgm:pt>
    <dgm:pt modelId="{2C32EF2F-95C5-4104-B6EC-0CB7CED4DBD9}" type="pres">
      <dgm:prSet presAssocID="{FE7E7EC6-619C-45F7-9288-24A2947FEC7E}" presName="rect4" presStyleLbl="alignAcc1" presStyleIdx="3" presStyleCnt="7"/>
      <dgm:spPr/>
      <dgm:t>
        <a:bodyPr/>
        <a:lstStyle/>
        <a:p>
          <a:pPr rtl="1"/>
          <a:endParaRPr lang="ar-EG"/>
        </a:p>
      </dgm:t>
    </dgm:pt>
    <dgm:pt modelId="{6F490FB7-842A-4673-BA0C-3852C726607C}" type="pres">
      <dgm:prSet presAssocID="{EB5ECDE5-B12E-426A-AFF2-693E8E51490E}" presName="vertSpace5" presStyleLbl="node1" presStyleIdx="3" presStyleCnt="7"/>
      <dgm:spPr/>
    </dgm:pt>
    <dgm:pt modelId="{94665B32-4815-4533-A483-7B92B3D7CB9C}" type="pres">
      <dgm:prSet presAssocID="{EB5ECDE5-B12E-426A-AFF2-693E8E51490E}" presName="circle5" presStyleLbl="node1" presStyleIdx="4" presStyleCnt="7"/>
      <dgm:spPr/>
    </dgm:pt>
    <dgm:pt modelId="{6396BE1C-937B-4CCB-9F5A-61A503962D86}" type="pres">
      <dgm:prSet presAssocID="{EB5ECDE5-B12E-426A-AFF2-693E8E51490E}" presName="rect5" presStyleLbl="alignAcc1" presStyleIdx="4" presStyleCnt="7"/>
      <dgm:spPr/>
      <dgm:t>
        <a:bodyPr/>
        <a:lstStyle/>
        <a:p>
          <a:pPr rtl="1"/>
          <a:endParaRPr lang="ar-EG"/>
        </a:p>
      </dgm:t>
    </dgm:pt>
    <dgm:pt modelId="{7ADBA632-266F-4B4C-A5E9-9D631CF62F3D}" type="pres">
      <dgm:prSet presAssocID="{1408A26E-D6ED-4ACF-A49F-591B0A855FEE}" presName="vertSpace6" presStyleLbl="node1" presStyleIdx="4" presStyleCnt="7"/>
      <dgm:spPr/>
    </dgm:pt>
    <dgm:pt modelId="{8FA5D2BE-F839-46BF-92D5-D54754A9F9E4}" type="pres">
      <dgm:prSet presAssocID="{1408A26E-D6ED-4ACF-A49F-591B0A855FEE}" presName="circle6" presStyleLbl="node1" presStyleIdx="5" presStyleCnt="7"/>
      <dgm:spPr/>
    </dgm:pt>
    <dgm:pt modelId="{217FCA4F-0A5B-43F8-A245-0FBD058C669A}" type="pres">
      <dgm:prSet presAssocID="{1408A26E-D6ED-4ACF-A49F-591B0A855FEE}" presName="rect6" presStyleLbl="alignAcc1" presStyleIdx="5" presStyleCnt="7"/>
      <dgm:spPr/>
      <dgm:t>
        <a:bodyPr/>
        <a:lstStyle/>
        <a:p>
          <a:pPr rtl="1"/>
          <a:endParaRPr lang="ar-EG"/>
        </a:p>
      </dgm:t>
    </dgm:pt>
    <dgm:pt modelId="{74B063A3-C766-4B7D-8106-675599BA54DA}" type="pres">
      <dgm:prSet presAssocID="{36CF662C-1582-40BD-BEED-492A7CCECFF1}" presName="vertSpace7" presStyleLbl="node1" presStyleIdx="5" presStyleCnt="7"/>
      <dgm:spPr/>
    </dgm:pt>
    <dgm:pt modelId="{6B1E83FF-DEF7-481A-8DDD-6798604E9128}" type="pres">
      <dgm:prSet presAssocID="{36CF662C-1582-40BD-BEED-492A7CCECFF1}" presName="circle7" presStyleLbl="node1" presStyleIdx="6" presStyleCnt="7"/>
      <dgm:spPr/>
    </dgm:pt>
    <dgm:pt modelId="{4EE98CEE-8A46-4C33-9353-8D80E8FFB010}" type="pres">
      <dgm:prSet presAssocID="{36CF662C-1582-40BD-BEED-492A7CCECFF1}" presName="rect7" presStyleLbl="alignAcc1" presStyleIdx="6" presStyleCnt="7"/>
      <dgm:spPr/>
      <dgm:t>
        <a:bodyPr/>
        <a:lstStyle/>
        <a:p>
          <a:pPr rtl="1"/>
          <a:endParaRPr lang="ar-EG"/>
        </a:p>
      </dgm:t>
    </dgm:pt>
    <dgm:pt modelId="{AB8DEF07-FDF6-485E-AA2C-D8133693E8CD}" type="pres">
      <dgm:prSet presAssocID="{25D4AFC8-ED47-46D9-BEDC-49FAFF020839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54A00CD-01A1-4604-9C12-7C01FF96EAE7}" type="pres">
      <dgm:prSet presAssocID="{8D89A03F-37EA-4077-AF81-300A6454695F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C99C049-7F7B-4A6D-898F-34395CC837D9}" type="pres">
      <dgm:prSet presAssocID="{2AA66E11-D4AB-498A-8DFF-3E47C3C8EE1E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C8D858C-F47F-4B4A-91E9-2D941AA93C5F}" type="pres">
      <dgm:prSet presAssocID="{FE7E7EC6-619C-45F7-9288-24A2947FEC7E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4F261B4-901A-4983-A2E2-FE60ED2B5649}" type="pres">
      <dgm:prSet presAssocID="{EB5ECDE5-B12E-426A-AFF2-693E8E51490E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345B9E7-E94C-4378-8047-4AD358695C4F}" type="pres">
      <dgm:prSet presAssocID="{1408A26E-D6ED-4ACF-A49F-591B0A855FEE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DFB8F43-CC49-4051-9BEB-E0CA88482557}" type="pres">
      <dgm:prSet presAssocID="{36CF662C-1582-40BD-BEED-492A7CCECFF1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24B506AC-A471-4F02-B443-5028265B0ADD}" type="presOf" srcId="{CB3E1DEC-04BF-4485-B788-FF76546D1B5C}" destId="{E10D11CC-929C-40CE-B5CE-2A543E5A9CDC}" srcOrd="0" destOrd="0" presId="urn:microsoft.com/office/officeart/2005/8/layout/target3"/>
    <dgm:cxn modelId="{8D5FEAE8-B134-4D4F-A374-958DD577A068}" type="presOf" srcId="{EB5ECDE5-B12E-426A-AFF2-693E8E51490E}" destId="{94F261B4-901A-4983-A2E2-FE60ED2B5649}" srcOrd="1" destOrd="0" presId="urn:microsoft.com/office/officeart/2005/8/layout/target3"/>
    <dgm:cxn modelId="{94F00A97-8123-4DCF-9F7F-76E4AA0957E4}" srcId="{CB3E1DEC-04BF-4485-B788-FF76546D1B5C}" destId="{EB5ECDE5-B12E-426A-AFF2-693E8E51490E}" srcOrd="4" destOrd="0" parTransId="{8FD33174-1FDE-4FDC-81CC-0753404C3D16}" sibTransId="{9846B8CA-A740-420A-ACFD-7BECBE8F3B20}"/>
    <dgm:cxn modelId="{623B6F68-1611-4348-B109-9B44B6A3BAAE}" srcId="{CB3E1DEC-04BF-4485-B788-FF76546D1B5C}" destId="{8D89A03F-37EA-4077-AF81-300A6454695F}" srcOrd="1" destOrd="0" parTransId="{025D5475-C8ED-4AE0-A7CD-C82357194571}" sibTransId="{24CDA108-18DE-409D-8D69-3308FBD719E8}"/>
    <dgm:cxn modelId="{017219FE-851C-4D0C-84C0-EBEEF985CB26}" type="presOf" srcId="{8D89A03F-37EA-4077-AF81-300A6454695F}" destId="{D759B967-6A89-40D5-8369-D77B0AF7B076}" srcOrd="0" destOrd="0" presId="urn:microsoft.com/office/officeart/2005/8/layout/target3"/>
    <dgm:cxn modelId="{3B90781E-E2A9-42BA-96E5-9AB0A8AA442D}" type="presOf" srcId="{EB5ECDE5-B12E-426A-AFF2-693E8E51490E}" destId="{6396BE1C-937B-4CCB-9F5A-61A503962D86}" srcOrd="0" destOrd="0" presId="urn:microsoft.com/office/officeart/2005/8/layout/target3"/>
    <dgm:cxn modelId="{3B669D3D-F407-4331-B57F-73B3E5B766A0}" srcId="{CB3E1DEC-04BF-4485-B788-FF76546D1B5C}" destId="{2AA66E11-D4AB-498A-8DFF-3E47C3C8EE1E}" srcOrd="2" destOrd="0" parTransId="{A99966C9-C3B4-4E5E-B5D3-85735AFA4CEE}" sibTransId="{7BBE00AA-6130-4CDE-9B5A-363F3A719AE1}"/>
    <dgm:cxn modelId="{564F70D9-5C68-4A7A-B9AA-FC1D72F2FDF6}" type="presOf" srcId="{36CF662C-1582-40BD-BEED-492A7CCECFF1}" destId="{4EE98CEE-8A46-4C33-9353-8D80E8FFB010}" srcOrd="0" destOrd="0" presId="urn:microsoft.com/office/officeart/2005/8/layout/target3"/>
    <dgm:cxn modelId="{3D903A66-93FB-4F63-A7AA-72D270D5BBB2}" type="presOf" srcId="{2AA66E11-D4AB-498A-8DFF-3E47C3C8EE1E}" destId="{4C99C049-7F7B-4A6D-898F-34395CC837D9}" srcOrd="1" destOrd="0" presId="urn:microsoft.com/office/officeart/2005/8/layout/target3"/>
    <dgm:cxn modelId="{25DAD92C-0929-4581-8549-87D798714099}" type="presOf" srcId="{FE7E7EC6-619C-45F7-9288-24A2947FEC7E}" destId="{BC8D858C-F47F-4B4A-91E9-2D941AA93C5F}" srcOrd="1" destOrd="0" presId="urn:microsoft.com/office/officeart/2005/8/layout/target3"/>
    <dgm:cxn modelId="{9BAC7228-9F26-40BA-A022-44BC0421DAFC}" srcId="{CB3E1DEC-04BF-4485-B788-FF76546D1B5C}" destId="{25D4AFC8-ED47-46D9-BEDC-49FAFF020839}" srcOrd="0" destOrd="0" parTransId="{C7BEC758-5362-47EF-9749-435CFE850764}" sibTransId="{7308A391-2B42-43EA-883B-6BD9E1D39BD1}"/>
    <dgm:cxn modelId="{5A724E46-591F-45E8-8638-440B3BD48A3B}" type="presOf" srcId="{25D4AFC8-ED47-46D9-BEDC-49FAFF020839}" destId="{B6BC6187-7BC4-463A-847D-01E26310EDD7}" srcOrd="0" destOrd="0" presId="urn:microsoft.com/office/officeart/2005/8/layout/target3"/>
    <dgm:cxn modelId="{12D34176-215B-4429-A709-366D9E7249F2}" type="presOf" srcId="{FE7E7EC6-619C-45F7-9288-24A2947FEC7E}" destId="{2C32EF2F-95C5-4104-B6EC-0CB7CED4DBD9}" srcOrd="0" destOrd="0" presId="urn:microsoft.com/office/officeart/2005/8/layout/target3"/>
    <dgm:cxn modelId="{459D0BD7-4C9B-4874-A804-3B0F1BD128C6}" type="presOf" srcId="{25D4AFC8-ED47-46D9-BEDC-49FAFF020839}" destId="{AB8DEF07-FDF6-485E-AA2C-D8133693E8CD}" srcOrd="1" destOrd="0" presId="urn:microsoft.com/office/officeart/2005/8/layout/target3"/>
    <dgm:cxn modelId="{340A59CE-BEB0-42A7-9AF4-66866D6D6834}" type="presOf" srcId="{1408A26E-D6ED-4ACF-A49F-591B0A855FEE}" destId="{6345B9E7-E94C-4378-8047-4AD358695C4F}" srcOrd="1" destOrd="0" presId="urn:microsoft.com/office/officeart/2005/8/layout/target3"/>
    <dgm:cxn modelId="{574911A1-E4E4-4A14-BC06-BB0937F3C323}" srcId="{CB3E1DEC-04BF-4485-B788-FF76546D1B5C}" destId="{FE7E7EC6-619C-45F7-9288-24A2947FEC7E}" srcOrd="3" destOrd="0" parTransId="{7A2C2FD4-31C9-4883-9B2C-1E7D4A70B6CE}" sibTransId="{6923EEE6-EDC3-4190-B2B1-BC904AE73E82}"/>
    <dgm:cxn modelId="{FC12E5F7-1E62-4FAC-8648-0F7192FDE785}" srcId="{CB3E1DEC-04BF-4485-B788-FF76546D1B5C}" destId="{36CF662C-1582-40BD-BEED-492A7CCECFF1}" srcOrd="6" destOrd="0" parTransId="{58249860-83A8-4D65-BBCA-8C5DF8EAA8D8}" sibTransId="{556E3514-151A-4D46-841D-21152E89FCEA}"/>
    <dgm:cxn modelId="{9CA27ABF-DC79-4120-B3B5-3577AD457369}" type="presOf" srcId="{36CF662C-1582-40BD-BEED-492A7CCECFF1}" destId="{1DFB8F43-CC49-4051-9BEB-E0CA88482557}" srcOrd="1" destOrd="0" presId="urn:microsoft.com/office/officeart/2005/8/layout/target3"/>
    <dgm:cxn modelId="{A8A529C8-2E4F-4512-AA50-759D19E2F176}" srcId="{CB3E1DEC-04BF-4485-B788-FF76546D1B5C}" destId="{1408A26E-D6ED-4ACF-A49F-591B0A855FEE}" srcOrd="5" destOrd="0" parTransId="{5DCD8CAE-B0B4-41C5-996A-262637CEA272}" sibTransId="{8DEB25C6-7D22-4925-AE6C-2EA3CA8B1F17}"/>
    <dgm:cxn modelId="{3A4EDA9B-5839-4ED1-BD17-AC8FABF52C60}" type="presOf" srcId="{2AA66E11-D4AB-498A-8DFF-3E47C3C8EE1E}" destId="{7841D2E0-7A71-4ABB-920F-2B18D0303E66}" srcOrd="0" destOrd="0" presId="urn:microsoft.com/office/officeart/2005/8/layout/target3"/>
    <dgm:cxn modelId="{256EBC56-0056-400C-B3E2-B52A0DCF91EB}" type="presOf" srcId="{8D89A03F-37EA-4077-AF81-300A6454695F}" destId="{454A00CD-01A1-4604-9C12-7C01FF96EAE7}" srcOrd="1" destOrd="0" presId="urn:microsoft.com/office/officeart/2005/8/layout/target3"/>
    <dgm:cxn modelId="{3E03125C-6E1D-436F-9F5B-D025B657545D}" type="presOf" srcId="{1408A26E-D6ED-4ACF-A49F-591B0A855FEE}" destId="{217FCA4F-0A5B-43F8-A245-0FBD058C669A}" srcOrd="0" destOrd="0" presId="urn:microsoft.com/office/officeart/2005/8/layout/target3"/>
    <dgm:cxn modelId="{28FF3D71-1FB8-4A61-A192-47250E680EA6}" type="presParOf" srcId="{E10D11CC-929C-40CE-B5CE-2A543E5A9CDC}" destId="{2EE9185D-B073-400B-83B1-B0B465F026CE}" srcOrd="0" destOrd="0" presId="urn:microsoft.com/office/officeart/2005/8/layout/target3"/>
    <dgm:cxn modelId="{63BEAE63-05CC-41A5-8973-DB26D901FBEA}" type="presParOf" srcId="{E10D11CC-929C-40CE-B5CE-2A543E5A9CDC}" destId="{1100CF66-3CE4-48F4-9347-9E315C313E83}" srcOrd="1" destOrd="0" presId="urn:microsoft.com/office/officeart/2005/8/layout/target3"/>
    <dgm:cxn modelId="{DA0A09D3-A359-48B5-946F-0879796C1331}" type="presParOf" srcId="{E10D11CC-929C-40CE-B5CE-2A543E5A9CDC}" destId="{B6BC6187-7BC4-463A-847D-01E26310EDD7}" srcOrd="2" destOrd="0" presId="urn:microsoft.com/office/officeart/2005/8/layout/target3"/>
    <dgm:cxn modelId="{F5C7BCA0-6B3E-453F-B426-B4A08178EF3F}" type="presParOf" srcId="{E10D11CC-929C-40CE-B5CE-2A543E5A9CDC}" destId="{8D8B1CEA-0848-41DA-A8DF-C0F5AEDDD9EF}" srcOrd="3" destOrd="0" presId="urn:microsoft.com/office/officeart/2005/8/layout/target3"/>
    <dgm:cxn modelId="{96292572-14F5-47A9-A601-84D8EBE8D325}" type="presParOf" srcId="{E10D11CC-929C-40CE-B5CE-2A543E5A9CDC}" destId="{A13D0FA4-E137-47EE-9D8D-709DF2EFB1A1}" srcOrd="4" destOrd="0" presId="urn:microsoft.com/office/officeart/2005/8/layout/target3"/>
    <dgm:cxn modelId="{FA66BD5D-E703-4E1F-9AAD-D14AC81DECA0}" type="presParOf" srcId="{E10D11CC-929C-40CE-B5CE-2A543E5A9CDC}" destId="{D759B967-6A89-40D5-8369-D77B0AF7B076}" srcOrd="5" destOrd="0" presId="urn:microsoft.com/office/officeart/2005/8/layout/target3"/>
    <dgm:cxn modelId="{7DF903A5-D2FC-412F-9C70-FD31074522B0}" type="presParOf" srcId="{E10D11CC-929C-40CE-B5CE-2A543E5A9CDC}" destId="{3FB83CAA-9348-42EE-A18B-9595784630D1}" srcOrd="6" destOrd="0" presId="urn:microsoft.com/office/officeart/2005/8/layout/target3"/>
    <dgm:cxn modelId="{E0AAD3F6-5353-4C75-9CA9-EDD3727C4B7B}" type="presParOf" srcId="{E10D11CC-929C-40CE-B5CE-2A543E5A9CDC}" destId="{930F83F6-1576-4D79-9146-F4210748EAC0}" srcOrd="7" destOrd="0" presId="urn:microsoft.com/office/officeart/2005/8/layout/target3"/>
    <dgm:cxn modelId="{F7EED793-BE51-4EC9-A60A-058E40819F24}" type="presParOf" srcId="{E10D11CC-929C-40CE-B5CE-2A543E5A9CDC}" destId="{7841D2E0-7A71-4ABB-920F-2B18D0303E66}" srcOrd="8" destOrd="0" presId="urn:microsoft.com/office/officeart/2005/8/layout/target3"/>
    <dgm:cxn modelId="{04245572-44F8-4E1B-8C18-D67FB4FA8119}" type="presParOf" srcId="{E10D11CC-929C-40CE-B5CE-2A543E5A9CDC}" destId="{3443E573-1512-4C56-8A4D-0EB1AB701912}" srcOrd="9" destOrd="0" presId="urn:microsoft.com/office/officeart/2005/8/layout/target3"/>
    <dgm:cxn modelId="{E755CBF9-D726-4DE1-B2C7-1323315270CA}" type="presParOf" srcId="{E10D11CC-929C-40CE-B5CE-2A543E5A9CDC}" destId="{FB54673D-0A57-4A0D-8BCB-499EB984F972}" srcOrd="10" destOrd="0" presId="urn:microsoft.com/office/officeart/2005/8/layout/target3"/>
    <dgm:cxn modelId="{31BC8906-D841-4150-A1B5-A14086CC64E4}" type="presParOf" srcId="{E10D11CC-929C-40CE-B5CE-2A543E5A9CDC}" destId="{2C32EF2F-95C5-4104-B6EC-0CB7CED4DBD9}" srcOrd="11" destOrd="0" presId="urn:microsoft.com/office/officeart/2005/8/layout/target3"/>
    <dgm:cxn modelId="{F38AE053-DA3C-441B-B9A7-A5A25243D877}" type="presParOf" srcId="{E10D11CC-929C-40CE-B5CE-2A543E5A9CDC}" destId="{6F490FB7-842A-4673-BA0C-3852C726607C}" srcOrd="12" destOrd="0" presId="urn:microsoft.com/office/officeart/2005/8/layout/target3"/>
    <dgm:cxn modelId="{1D2FCF48-DD8B-45F0-AEC5-FBE31D58FA49}" type="presParOf" srcId="{E10D11CC-929C-40CE-B5CE-2A543E5A9CDC}" destId="{94665B32-4815-4533-A483-7B92B3D7CB9C}" srcOrd="13" destOrd="0" presId="urn:microsoft.com/office/officeart/2005/8/layout/target3"/>
    <dgm:cxn modelId="{D2BB56FD-743E-4EAF-B83A-C257D7E501D9}" type="presParOf" srcId="{E10D11CC-929C-40CE-B5CE-2A543E5A9CDC}" destId="{6396BE1C-937B-4CCB-9F5A-61A503962D86}" srcOrd="14" destOrd="0" presId="urn:microsoft.com/office/officeart/2005/8/layout/target3"/>
    <dgm:cxn modelId="{CFC00807-C94D-4A69-8487-A9922A3FE7DF}" type="presParOf" srcId="{E10D11CC-929C-40CE-B5CE-2A543E5A9CDC}" destId="{7ADBA632-266F-4B4C-A5E9-9D631CF62F3D}" srcOrd="15" destOrd="0" presId="urn:microsoft.com/office/officeart/2005/8/layout/target3"/>
    <dgm:cxn modelId="{9C83A4B4-38CF-49C8-957C-2386A5C84226}" type="presParOf" srcId="{E10D11CC-929C-40CE-B5CE-2A543E5A9CDC}" destId="{8FA5D2BE-F839-46BF-92D5-D54754A9F9E4}" srcOrd="16" destOrd="0" presId="urn:microsoft.com/office/officeart/2005/8/layout/target3"/>
    <dgm:cxn modelId="{893FD409-4AB6-49CF-9397-1FC47BFDC314}" type="presParOf" srcId="{E10D11CC-929C-40CE-B5CE-2A543E5A9CDC}" destId="{217FCA4F-0A5B-43F8-A245-0FBD058C669A}" srcOrd="17" destOrd="0" presId="urn:microsoft.com/office/officeart/2005/8/layout/target3"/>
    <dgm:cxn modelId="{D6B543A3-0A6C-46F3-A61D-C10CC27FC60C}" type="presParOf" srcId="{E10D11CC-929C-40CE-B5CE-2A543E5A9CDC}" destId="{74B063A3-C766-4B7D-8106-675599BA54DA}" srcOrd="18" destOrd="0" presId="urn:microsoft.com/office/officeart/2005/8/layout/target3"/>
    <dgm:cxn modelId="{9F6D8D85-60C6-4416-96FB-7FA48936B6A2}" type="presParOf" srcId="{E10D11CC-929C-40CE-B5CE-2A543E5A9CDC}" destId="{6B1E83FF-DEF7-481A-8DDD-6798604E9128}" srcOrd="19" destOrd="0" presId="urn:microsoft.com/office/officeart/2005/8/layout/target3"/>
    <dgm:cxn modelId="{2938D7C7-21BA-4C24-96E3-907BB1634CA9}" type="presParOf" srcId="{E10D11CC-929C-40CE-B5CE-2A543E5A9CDC}" destId="{4EE98CEE-8A46-4C33-9353-8D80E8FFB010}" srcOrd="20" destOrd="0" presId="urn:microsoft.com/office/officeart/2005/8/layout/target3"/>
    <dgm:cxn modelId="{7DAEE899-04F6-4243-9BBF-71CBD847B820}" type="presParOf" srcId="{E10D11CC-929C-40CE-B5CE-2A543E5A9CDC}" destId="{AB8DEF07-FDF6-485E-AA2C-D8133693E8CD}" srcOrd="21" destOrd="0" presId="urn:microsoft.com/office/officeart/2005/8/layout/target3"/>
    <dgm:cxn modelId="{D70EC975-5166-4F74-99E5-92F9F7A1C6CF}" type="presParOf" srcId="{E10D11CC-929C-40CE-B5CE-2A543E5A9CDC}" destId="{454A00CD-01A1-4604-9C12-7C01FF96EAE7}" srcOrd="22" destOrd="0" presId="urn:microsoft.com/office/officeart/2005/8/layout/target3"/>
    <dgm:cxn modelId="{6EA4E68B-D25D-4CF8-90FC-243EE7B384A2}" type="presParOf" srcId="{E10D11CC-929C-40CE-B5CE-2A543E5A9CDC}" destId="{4C99C049-7F7B-4A6D-898F-34395CC837D9}" srcOrd="23" destOrd="0" presId="urn:microsoft.com/office/officeart/2005/8/layout/target3"/>
    <dgm:cxn modelId="{4DED33AB-7D50-4B82-93E9-9F2D2669F467}" type="presParOf" srcId="{E10D11CC-929C-40CE-B5CE-2A543E5A9CDC}" destId="{BC8D858C-F47F-4B4A-91E9-2D941AA93C5F}" srcOrd="24" destOrd="0" presId="urn:microsoft.com/office/officeart/2005/8/layout/target3"/>
    <dgm:cxn modelId="{313ECBF3-A96A-40D4-B26C-45D86DDFDC56}" type="presParOf" srcId="{E10D11CC-929C-40CE-B5CE-2A543E5A9CDC}" destId="{94F261B4-901A-4983-A2E2-FE60ED2B5649}" srcOrd="25" destOrd="0" presId="urn:microsoft.com/office/officeart/2005/8/layout/target3"/>
    <dgm:cxn modelId="{BF05773C-D419-4177-B7E7-51EDDC14E146}" type="presParOf" srcId="{E10D11CC-929C-40CE-B5CE-2A543E5A9CDC}" destId="{6345B9E7-E94C-4378-8047-4AD358695C4F}" srcOrd="26" destOrd="0" presId="urn:microsoft.com/office/officeart/2005/8/layout/target3"/>
    <dgm:cxn modelId="{32C739C5-5FD5-4F7B-BAF4-570F47D42EB3}" type="presParOf" srcId="{E10D11CC-929C-40CE-B5CE-2A543E5A9CDC}" destId="{1DFB8F43-CC49-4051-9BEB-E0CA88482557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956142-C363-4167-8E7F-49D382493FE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E8423349-D222-486C-94EB-F70E983F77B3}">
      <dgm:prSet phldrT="[Text]"/>
      <dgm:spPr/>
      <dgm:t>
        <a:bodyPr/>
        <a:lstStyle/>
        <a:p>
          <a:pPr rtl="1"/>
          <a:r>
            <a:rPr lang="ar-EG" dirty="0" smtClean="0"/>
            <a:t>الجانب النظري</a:t>
          </a:r>
          <a:endParaRPr lang="ar-EG" dirty="0"/>
        </a:p>
      </dgm:t>
    </dgm:pt>
    <dgm:pt modelId="{60DFB3F3-BE7F-48A0-9F24-986CD773E903}" type="parTrans" cxnId="{070224D6-CF2F-4F74-B153-57073EE73DB3}">
      <dgm:prSet/>
      <dgm:spPr/>
      <dgm:t>
        <a:bodyPr/>
        <a:lstStyle/>
        <a:p>
          <a:pPr rtl="1"/>
          <a:endParaRPr lang="ar-EG"/>
        </a:p>
      </dgm:t>
    </dgm:pt>
    <dgm:pt modelId="{E265A07F-C1F7-48EE-8DD1-314370D10938}" type="sibTrans" cxnId="{070224D6-CF2F-4F74-B153-57073EE73DB3}">
      <dgm:prSet/>
      <dgm:spPr/>
      <dgm:t>
        <a:bodyPr/>
        <a:lstStyle/>
        <a:p>
          <a:pPr rtl="1"/>
          <a:endParaRPr lang="ar-EG"/>
        </a:p>
      </dgm:t>
    </dgm:pt>
    <dgm:pt modelId="{48A95746-DDEA-462D-93D4-8CC94D70259D}">
      <dgm:prSet phldrT="[Text]"/>
      <dgm:spPr/>
      <dgm:t>
        <a:bodyPr/>
        <a:lstStyle/>
        <a:p>
          <a:pPr rtl="1"/>
          <a:r>
            <a:rPr lang="ar-EG" dirty="0" smtClean="0"/>
            <a:t>الجانب التطبيقي</a:t>
          </a:r>
          <a:endParaRPr lang="ar-EG" dirty="0"/>
        </a:p>
      </dgm:t>
    </dgm:pt>
    <dgm:pt modelId="{54A5C81D-A20D-403D-8E0C-E681368B109F}" type="parTrans" cxnId="{9DDED8D4-A3FE-4845-AF1F-7C17477F94CA}">
      <dgm:prSet/>
      <dgm:spPr/>
      <dgm:t>
        <a:bodyPr/>
        <a:lstStyle/>
        <a:p>
          <a:pPr rtl="1"/>
          <a:endParaRPr lang="ar-EG"/>
        </a:p>
      </dgm:t>
    </dgm:pt>
    <dgm:pt modelId="{D74669F1-06D6-45E8-9322-296BDB92F28A}" type="sibTrans" cxnId="{9DDED8D4-A3FE-4845-AF1F-7C17477F94CA}">
      <dgm:prSet/>
      <dgm:spPr/>
      <dgm:t>
        <a:bodyPr/>
        <a:lstStyle/>
        <a:p>
          <a:pPr rtl="1"/>
          <a:endParaRPr lang="ar-EG"/>
        </a:p>
      </dgm:t>
    </dgm:pt>
    <dgm:pt modelId="{34C24B98-1938-407F-9FCB-F3B2BE04B0A8}" type="pres">
      <dgm:prSet presAssocID="{61956142-C363-4167-8E7F-49D382493FE3}" presName="rootnode" presStyleCnt="0">
        <dgm:presLayoutVars>
          <dgm:chMax/>
          <dgm:chPref/>
          <dgm:dir/>
          <dgm:animLvl val="lvl"/>
        </dgm:presLayoutVars>
      </dgm:prSet>
      <dgm:spPr/>
    </dgm:pt>
    <dgm:pt modelId="{DA506CF3-28BC-4CAB-9F39-15408BAD20A6}" type="pres">
      <dgm:prSet presAssocID="{E8423349-D222-486C-94EB-F70E983F77B3}" presName="composite" presStyleCnt="0"/>
      <dgm:spPr/>
    </dgm:pt>
    <dgm:pt modelId="{27A40C8C-36D5-4A40-A3D6-31B16D06C8BF}" type="pres">
      <dgm:prSet presAssocID="{E8423349-D222-486C-94EB-F70E983F77B3}" presName="bentUpArrow1" presStyleLbl="alignImgPlace1" presStyleIdx="0" presStyleCnt="1"/>
      <dgm:spPr/>
    </dgm:pt>
    <dgm:pt modelId="{2F04DD9D-82B9-428E-80B2-39E519BEC703}" type="pres">
      <dgm:prSet presAssocID="{E8423349-D222-486C-94EB-F70E983F77B3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E515C5F-EA7B-45F6-A650-B7CCF4D2EEDB}" type="pres">
      <dgm:prSet presAssocID="{E8423349-D222-486C-94EB-F70E983F77B3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6A6AA3C5-7671-4723-880D-429B1D38B24F}" type="pres">
      <dgm:prSet presAssocID="{E265A07F-C1F7-48EE-8DD1-314370D10938}" presName="sibTrans" presStyleCnt="0"/>
      <dgm:spPr/>
    </dgm:pt>
    <dgm:pt modelId="{1891D271-BCB3-417C-95D3-56AFF81444DD}" type="pres">
      <dgm:prSet presAssocID="{48A95746-DDEA-462D-93D4-8CC94D70259D}" presName="composite" presStyleCnt="0"/>
      <dgm:spPr/>
    </dgm:pt>
    <dgm:pt modelId="{68CBCC6D-9CAD-4EC5-9DBA-9323DD11A954}" type="pres">
      <dgm:prSet presAssocID="{48A95746-DDEA-462D-93D4-8CC94D70259D}" presName="ParentText" presStyleLbl="node1" presStyleIdx="1" presStyleCnt="2" custScaleX="112111" custScaleY="1743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67B527A4-2766-47A1-BDA6-E28000D49E08}" type="presOf" srcId="{E8423349-D222-486C-94EB-F70E983F77B3}" destId="{2F04DD9D-82B9-428E-80B2-39E519BEC703}" srcOrd="0" destOrd="0" presId="urn:microsoft.com/office/officeart/2005/8/layout/StepDownProcess"/>
    <dgm:cxn modelId="{A82DF3D6-8751-4331-8770-50FB3D82B510}" type="presOf" srcId="{48A95746-DDEA-462D-93D4-8CC94D70259D}" destId="{68CBCC6D-9CAD-4EC5-9DBA-9323DD11A954}" srcOrd="0" destOrd="0" presId="urn:microsoft.com/office/officeart/2005/8/layout/StepDownProcess"/>
    <dgm:cxn modelId="{45F2C6F5-1623-47B2-B690-284127B7248C}" type="presOf" srcId="{61956142-C363-4167-8E7F-49D382493FE3}" destId="{34C24B98-1938-407F-9FCB-F3B2BE04B0A8}" srcOrd="0" destOrd="0" presId="urn:microsoft.com/office/officeart/2005/8/layout/StepDownProcess"/>
    <dgm:cxn modelId="{9DDED8D4-A3FE-4845-AF1F-7C17477F94CA}" srcId="{61956142-C363-4167-8E7F-49D382493FE3}" destId="{48A95746-DDEA-462D-93D4-8CC94D70259D}" srcOrd="1" destOrd="0" parTransId="{54A5C81D-A20D-403D-8E0C-E681368B109F}" sibTransId="{D74669F1-06D6-45E8-9322-296BDB92F28A}"/>
    <dgm:cxn modelId="{070224D6-CF2F-4F74-B153-57073EE73DB3}" srcId="{61956142-C363-4167-8E7F-49D382493FE3}" destId="{E8423349-D222-486C-94EB-F70E983F77B3}" srcOrd="0" destOrd="0" parTransId="{60DFB3F3-BE7F-48A0-9F24-986CD773E903}" sibTransId="{E265A07F-C1F7-48EE-8DD1-314370D10938}"/>
    <dgm:cxn modelId="{35E45C02-B84A-4C96-98C1-7383750460DC}" type="presParOf" srcId="{34C24B98-1938-407F-9FCB-F3B2BE04B0A8}" destId="{DA506CF3-28BC-4CAB-9F39-15408BAD20A6}" srcOrd="0" destOrd="0" presId="urn:microsoft.com/office/officeart/2005/8/layout/StepDownProcess"/>
    <dgm:cxn modelId="{5E71C766-9023-4BA0-AC57-A390C0D91D50}" type="presParOf" srcId="{DA506CF3-28BC-4CAB-9F39-15408BAD20A6}" destId="{27A40C8C-36D5-4A40-A3D6-31B16D06C8BF}" srcOrd="0" destOrd="0" presId="urn:microsoft.com/office/officeart/2005/8/layout/StepDownProcess"/>
    <dgm:cxn modelId="{7C540148-1767-47FA-AF07-73303A197E21}" type="presParOf" srcId="{DA506CF3-28BC-4CAB-9F39-15408BAD20A6}" destId="{2F04DD9D-82B9-428E-80B2-39E519BEC703}" srcOrd="1" destOrd="0" presId="urn:microsoft.com/office/officeart/2005/8/layout/StepDownProcess"/>
    <dgm:cxn modelId="{53357EE6-EF3A-4B4E-BCBA-2DC7FDC1FB7C}" type="presParOf" srcId="{DA506CF3-28BC-4CAB-9F39-15408BAD20A6}" destId="{EE515C5F-EA7B-45F6-A650-B7CCF4D2EEDB}" srcOrd="2" destOrd="0" presId="urn:microsoft.com/office/officeart/2005/8/layout/StepDownProcess"/>
    <dgm:cxn modelId="{F5E31764-87A4-48CF-9662-4450AC7FBA38}" type="presParOf" srcId="{34C24B98-1938-407F-9FCB-F3B2BE04B0A8}" destId="{6A6AA3C5-7671-4723-880D-429B1D38B24F}" srcOrd="1" destOrd="0" presId="urn:microsoft.com/office/officeart/2005/8/layout/StepDownProcess"/>
    <dgm:cxn modelId="{02422BB6-316A-43CD-B5D3-E657E907E940}" type="presParOf" srcId="{34C24B98-1938-407F-9FCB-F3B2BE04B0A8}" destId="{1891D271-BCB3-417C-95D3-56AFF81444DD}" srcOrd="2" destOrd="0" presId="urn:microsoft.com/office/officeart/2005/8/layout/StepDownProcess"/>
    <dgm:cxn modelId="{BED85893-6D6E-46BC-B610-4911650181D4}" type="presParOf" srcId="{1891D271-BCB3-417C-95D3-56AFF81444DD}" destId="{68CBCC6D-9CAD-4EC5-9DBA-9323DD11A95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56D3F18-1843-418D-9D95-64391714BC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421A121A-65C6-4722-83B6-3DAE7E7D96C1}">
      <dgm:prSet custT="1"/>
      <dgm:spPr/>
      <dgm:t>
        <a:bodyPr/>
        <a:lstStyle/>
        <a:p>
          <a:pPr rtl="1"/>
          <a:r>
            <a:rPr lang="ar-EG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تحتوي مناهج التربية الرياضية علي الاساسيات الاتية لمعلم التربية الرياضية</a:t>
          </a:r>
          <a:r>
            <a:rPr lang="ar-EG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ar-EG" sz="4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497CE6-B267-4A57-80B1-D5698167826D}" type="parTrans" cxnId="{A0A9168A-F3AF-4959-8D36-7F5A698739ED}">
      <dgm:prSet/>
      <dgm:spPr/>
      <dgm:t>
        <a:bodyPr/>
        <a:lstStyle/>
        <a:p>
          <a:pPr rtl="1"/>
          <a:endParaRPr lang="ar-EG"/>
        </a:p>
      </dgm:t>
    </dgm:pt>
    <dgm:pt modelId="{987BC949-A24C-4CCA-8CE8-9FA6339F939A}" type="sibTrans" cxnId="{A0A9168A-F3AF-4959-8D36-7F5A698739ED}">
      <dgm:prSet/>
      <dgm:spPr/>
      <dgm:t>
        <a:bodyPr/>
        <a:lstStyle/>
        <a:p>
          <a:pPr rtl="1"/>
          <a:endParaRPr lang="ar-EG"/>
        </a:p>
      </dgm:t>
    </dgm:pt>
    <dgm:pt modelId="{C42787DD-CEE8-4262-9CDE-3F44735BB5EF}">
      <dgm:prSet custT="1"/>
      <dgm:spPr/>
      <dgm:t>
        <a:bodyPr/>
        <a:lstStyle/>
        <a:p>
          <a:pPr rtl="1"/>
          <a:r>
            <a:rPr lang="ar-EG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فهم  نمو و تطور الطفل مع التاكد علي النمو الحركي</a:t>
          </a:r>
          <a:endParaRPr lang="ar-EG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CCA785-684E-4550-8B10-5B772DEBE5FB}" type="parTrans" cxnId="{3D52E478-5EB2-4B26-BBD6-A20A29546EF1}">
      <dgm:prSet/>
      <dgm:spPr/>
      <dgm:t>
        <a:bodyPr/>
        <a:lstStyle/>
        <a:p>
          <a:pPr rtl="1"/>
          <a:endParaRPr lang="ar-EG"/>
        </a:p>
      </dgm:t>
    </dgm:pt>
    <dgm:pt modelId="{27E76BF5-371C-4C4A-8F74-D6FB4755A991}" type="sibTrans" cxnId="{3D52E478-5EB2-4B26-BBD6-A20A29546EF1}">
      <dgm:prSet/>
      <dgm:spPr/>
      <dgm:t>
        <a:bodyPr/>
        <a:lstStyle/>
        <a:p>
          <a:pPr rtl="1"/>
          <a:endParaRPr lang="ar-EG"/>
        </a:p>
      </dgm:t>
    </dgm:pt>
    <dgm:pt modelId="{AA194410-E472-4B41-AFB3-D4D6CA3D87E0}">
      <dgm:prSet custT="1"/>
      <dgm:spPr/>
      <dgm:t>
        <a:bodyPr/>
        <a:lstStyle/>
        <a:p>
          <a:pPr rtl="1"/>
          <a:r>
            <a:rPr lang="ar-EG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معرفة و تقدير هيكل ووظيفة الحركة الانسانية</a:t>
          </a:r>
          <a:endParaRPr lang="ar-EG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FB74CF-033F-441B-BFF7-63A5DC267D5B}" type="parTrans" cxnId="{DF0D1B63-87C0-48EC-B77A-D3E7BB918C3E}">
      <dgm:prSet/>
      <dgm:spPr/>
      <dgm:t>
        <a:bodyPr/>
        <a:lstStyle/>
        <a:p>
          <a:pPr rtl="1"/>
          <a:endParaRPr lang="ar-EG"/>
        </a:p>
      </dgm:t>
    </dgm:pt>
    <dgm:pt modelId="{5AD0BB5D-8E7E-49E7-8CF4-9B4B3DFAF740}" type="sibTrans" cxnId="{DF0D1B63-87C0-48EC-B77A-D3E7BB918C3E}">
      <dgm:prSet/>
      <dgm:spPr/>
      <dgm:t>
        <a:bodyPr/>
        <a:lstStyle/>
        <a:p>
          <a:pPr rtl="1"/>
          <a:endParaRPr lang="ar-EG"/>
        </a:p>
      </dgm:t>
    </dgm:pt>
    <dgm:pt modelId="{FFD677BD-28C8-47CC-A844-4484A5C07FF1}">
      <dgm:prSet custT="1"/>
      <dgm:spPr/>
      <dgm:t>
        <a:bodyPr/>
        <a:lstStyle/>
        <a:p>
          <a:pPr rtl="1"/>
          <a:r>
            <a:rPr lang="ar-EG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ملاحظة و تقويم الطفل و تحركتهم</a:t>
          </a:r>
          <a:endParaRPr lang="ar-EG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333012-C4AB-4C2C-B31A-A20EF84F3303}" type="parTrans" cxnId="{72137445-DDBB-403D-8EA7-4741BCD1AE30}">
      <dgm:prSet/>
      <dgm:spPr/>
      <dgm:t>
        <a:bodyPr/>
        <a:lstStyle/>
        <a:p>
          <a:pPr rtl="1"/>
          <a:endParaRPr lang="ar-EG"/>
        </a:p>
      </dgm:t>
    </dgm:pt>
    <dgm:pt modelId="{B7A610CA-455A-42E8-8665-C27B7FD8525B}" type="sibTrans" cxnId="{72137445-DDBB-403D-8EA7-4741BCD1AE30}">
      <dgm:prSet/>
      <dgm:spPr/>
      <dgm:t>
        <a:bodyPr/>
        <a:lstStyle/>
        <a:p>
          <a:pPr rtl="1"/>
          <a:endParaRPr lang="ar-EG"/>
        </a:p>
      </dgm:t>
    </dgm:pt>
    <dgm:pt modelId="{C5F9AA14-C8B7-4D6F-BAF5-5AE3AC5DFF15}">
      <dgm:prSet custT="1"/>
      <dgm:spPr/>
      <dgm:t>
        <a:bodyPr/>
        <a:lstStyle/>
        <a:p>
          <a:pPr rtl="1"/>
          <a:r>
            <a:rPr lang="ar-EG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تقدير العمل مع الاطفال ذوي الاحتياجات الخاصة</a:t>
          </a:r>
          <a:endParaRPr lang="ar-EG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7F1F03-1F67-4F7A-A0AD-22BA083563D4}" type="parTrans" cxnId="{3B4FCD54-7BD1-4397-B268-0B36F2E0A72D}">
      <dgm:prSet/>
      <dgm:spPr/>
      <dgm:t>
        <a:bodyPr/>
        <a:lstStyle/>
        <a:p>
          <a:pPr rtl="1"/>
          <a:endParaRPr lang="ar-EG"/>
        </a:p>
      </dgm:t>
    </dgm:pt>
    <dgm:pt modelId="{6720CD9F-5D9F-47B0-AD8E-07E77952BB10}" type="sibTrans" cxnId="{3B4FCD54-7BD1-4397-B268-0B36F2E0A72D}">
      <dgm:prSet/>
      <dgm:spPr/>
      <dgm:t>
        <a:bodyPr/>
        <a:lstStyle/>
        <a:p>
          <a:pPr rtl="1"/>
          <a:endParaRPr lang="ar-EG"/>
        </a:p>
      </dgm:t>
    </dgm:pt>
    <dgm:pt modelId="{6FC5750F-EC27-42BE-A159-58CA54B9EDFB}">
      <dgm:prSet custT="1"/>
      <dgm:spPr/>
      <dgm:t>
        <a:bodyPr/>
        <a:lstStyle/>
        <a:p>
          <a:pPr rtl="1"/>
          <a:r>
            <a:rPr lang="ar-EG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المهارات الشخصية ومهارات التدريس</a:t>
          </a:r>
          <a:endParaRPr lang="ar-EG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8C973A-EFD4-4374-9266-8946F6D18B02}" type="parTrans" cxnId="{B15401BB-D291-4447-AC76-751448AA95F2}">
      <dgm:prSet/>
      <dgm:spPr/>
      <dgm:t>
        <a:bodyPr/>
        <a:lstStyle/>
        <a:p>
          <a:pPr rtl="1"/>
          <a:endParaRPr lang="ar-EG"/>
        </a:p>
      </dgm:t>
    </dgm:pt>
    <dgm:pt modelId="{51E61837-0A9D-4709-A307-5252612CAE9F}" type="sibTrans" cxnId="{B15401BB-D291-4447-AC76-751448AA95F2}">
      <dgm:prSet/>
      <dgm:spPr/>
      <dgm:t>
        <a:bodyPr/>
        <a:lstStyle/>
        <a:p>
          <a:pPr rtl="1"/>
          <a:endParaRPr lang="ar-EG"/>
        </a:p>
      </dgm:t>
    </dgm:pt>
    <dgm:pt modelId="{23D68971-1D78-4947-8271-63E043DC3729}" type="pres">
      <dgm:prSet presAssocID="{156D3F18-1843-418D-9D95-64391714BC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910FD976-423C-4FA2-B4DE-49268786ACFA}" type="pres">
      <dgm:prSet presAssocID="{421A121A-65C6-4722-83B6-3DAE7E7D96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975BC7C-CC92-4E17-9452-85C1F4CB0C8C}" type="pres">
      <dgm:prSet presAssocID="{421A121A-65C6-4722-83B6-3DAE7E7D96C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A0A9168A-F3AF-4959-8D36-7F5A698739ED}" srcId="{156D3F18-1843-418D-9D95-64391714BC85}" destId="{421A121A-65C6-4722-83B6-3DAE7E7D96C1}" srcOrd="0" destOrd="0" parTransId="{99497CE6-B267-4A57-80B1-D5698167826D}" sibTransId="{987BC949-A24C-4CCA-8CE8-9FA6339F939A}"/>
    <dgm:cxn modelId="{06F9915F-C3BC-4278-9D40-3D5B9E29485B}" type="presOf" srcId="{6FC5750F-EC27-42BE-A159-58CA54B9EDFB}" destId="{C975BC7C-CC92-4E17-9452-85C1F4CB0C8C}" srcOrd="0" destOrd="4" presId="urn:microsoft.com/office/officeart/2005/8/layout/vList2"/>
    <dgm:cxn modelId="{FE82B284-F93E-40FF-BB14-6E1C1DCA3331}" type="presOf" srcId="{FFD677BD-28C8-47CC-A844-4484A5C07FF1}" destId="{C975BC7C-CC92-4E17-9452-85C1F4CB0C8C}" srcOrd="0" destOrd="2" presId="urn:microsoft.com/office/officeart/2005/8/layout/vList2"/>
    <dgm:cxn modelId="{5A30A598-08AF-4547-AECB-B2F305147046}" type="presOf" srcId="{C5F9AA14-C8B7-4D6F-BAF5-5AE3AC5DFF15}" destId="{C975BC7C-CC92-4E17-9452-85C1F4CB0C8C}" srcOrd="0" destOrd="3" presId="urn:microsoft.com/office/officeart/2005/8/layout/vList2"/>
    <dgm:cxn modelId="{3B4FCD54-7BD1-4397-B268-0B36F2E0A72D}" srcId="{421A121A-65C6-4722-83B6-3DAE7E7D96C1}" destId="{C5F9AA14-C8B7-4D6F-BAF5-5AE3AC5DFF15}" srcOrd="3" destOrd="0" parTransId="{F47F1F03-1F67-4F7A-A0AD-22BA083563D4}" sibTransId="{6720CD9F-5D9F-47B0-AD8E-07E77952BB10}"/>
    <dgm:cxn modelId="{FE27418B-6947-47A7-A735-B75C4CC7AB0B}" type="presOf" srcId="{C42787DD-CEE8-4262-9CDE-3F44735BB5EF}" destId="{C975BC7C-CC92-4E17-9452-85C1F4CB0C8C}" srcOrd="0" destOrd="0" presId="urn:microsoft.com/office/officeart/2005/8/layout/vList2"/>
    <dgm:cxn modelId="{72137445-DDBB-403D-8EA7-4741BCD1AE30}" srcId="{421A121A-65C6-4722-83B6-3DAE7E7D96C1}" destId="{FFD677BD-28C8-47CC-A844-4484A5C07FF1}" srcOrd="2" destOrd="0" parTransId="{AA333012-C4AB-4C2C-B31A-A20EF84F3303}" sibTransId="{B7A610CA-455A-42E8-8665-C27B7FD8525B}"/>
    <dgm:cxn modelId="{2132BE47-D99E-4517-9318-970C435DB3CD}" type="presOf" srcId="{156D3F18-1843-418D-9D95-64391714BC85}" destId="{23D68971-1D78-4947-8271-63E043DC3729}" srcOrd="0" destOrd="0" presId="urn:microsoft.com/office/officeart/2005/8/layout/vList2"/>
    <dgm:cxn modelId="{3D52E478-5EB2-4B26-BBD6-A20A29546EF1}" srcId="{421A121A-65C6-4722-83B6-3DAE7E7D96C1}" destId="{C42787DD-CEE8-4262-9CDE-3F44735BB5EF}" srcOrd="0" destOrd="0" parTransId="{66CCA785-684E-4550-8B10-5B772DEBE5FB}" sibTransId="{27E76BF5-371C-4C4A-8F74-D6FB4755A991}"/>
    <dgm:cxn modelId="{DF0D1B63-87C0-48EC-B77A-D3E7BB918C3E}" srcId="{421A121A-65C6-4722-83B6-3DAE7E7D96C1}" destId="{AA194410-E472-4B41-AFB3-D4D6CA3D87E0}" srcOrd="1" destOrd="0" parTransId="{E9FB74CF-033F-441B-BFF7-63A5DC267D5B}" sibTransId="{5AD0BB5D-8E7E-49E7-8CF4-9B4B3DFAF740}"/>
    <dgm:cxn modelId="{B15401BB-D291-4447-AC76-751448AA95F2}" srcId="{421A121A-65C6-4722-83B6-3DAE7E7D96C1}" destId="{6FC5750F-EC27-42BE-A159-58CA54B9EDFB}" srcOrd="4" destOrd="0" parTransId="{B38C973A-EFD4-4374-9266-8946F6D18B02}" sibTransId="{51E61837-0A9D-4709-A307-5252612CAE9F}"/>
    <dgm:cxn modelId="{FAC286D5-D417-46F6-92AE-AD98796A8E15}" type="presOf" srcId="{421A121A-65C6-4722-83B6-3DAE7E7D96C1}" destId="{910FD976-423C-4FA2-B4DE-49268786ACFA}" srcOrd="0" destOrd="0" presId="urn:microsoft.com/office/officeart/2005/8/layout/vList2"/>
    <dgm:cxn modelId="{70995C4D-61F4-4D0C-98CB-2631D90CF1EE}" type="presOf" srcId="{AA194410-E472-4B41-AFB3-D4D6CA3D87E0}" destId="{C975BC7C-CC92-4E17-9452-85C1F4CB0C8C}" srcOrd="0" destOrd="1" presId="urn:microsoft.com/office/officeart/2005/8/layout/vList2"/>
    <dgm:cxn modelId="{726C52F3-7606-4641-A9AC-4C7E3DDDE39F}" type="presParOf" srcId="{23D68971-1D78-4947-8271-63E043DC3729}" destId="{910FD976-423C-4FA2-B4DE-49268786ACFA}" srcOrd="0" destOrd="0" presId="urn:microsoft.com/office/officeart/2005/8/layout/vList2"/>
    <dgm:cxn modelId="{15E737A1-CDDA-4A83-9BD0-B8DC57AE073B}" type="presParOf" srcId="{23D68971-1D78-4947-8271-63E043DC3729}" destId="{C975BC7C-CC92-4E17-9452-85C1F4CB0C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031A3-EC79-4903-A96D-A2BB8C4DB135}" type="doc">
      <dgm:prSet loTypeId="urn:microsoft.com/office/officeart/2005/8/layout/target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A1DEBE1E-9A59-40DE-A7F7-9ABA9D074AED}">
      <dgm:prSet/>
      <dgm:spPr/>
      <dgm:t>
        <a:bodyPr/>
        <a:lstStyle/>
        <a:p>
          <a:pPr rtl="1"/>
          <a:r>
            <a:rPr lang="ar-EG" b="1" i="1" dirty="0" smtClean="0"/>
            <a:t>اولا:- الصفات الشخصية</a:t>
          </a:r>
          <a:endParaRPr lang="ar-EG" dirty="0"/>
        </a:p>
      </dgm:t>
    </dgm:pt>
    <dgm:pt modelId="{B1747691-9D14-41D6-B7DA-14A4A82E914B}" type="parTrans" cxnId="{98A78999-8CB0-446F-AB6E-92C6B4B4D257}">
      <dgm:prSet/>
      <dgm:spPr/>
      <dgm:t>
        <a:bodyPr/>
        <a:lstStyle/>
        <a:p>
          <a:pPr rtl="1"/>
          <a:endParaRPr lang="ar-EG"/>
        </a:p>
      </dgm:t>
    </dgm:pt>
    <dgm:pt modelId="{E3187324-CA67-4328-9880-F0799886C5AD}" type="sibTrans" cxnId="{98A78999-8CB0-446F-AB6E-92C6B4B4D257}">
      <dgm:prSet/>
      <dgm:spPr/>
      <dgm:t>
        <a:bodyPr/>
        <a:lstStyle/>
        <a:p>
          <a:pPr rtl="1"/>
          <a:endParaRPr lang="ar-EG"/>
        </a:p>
      </dgm:t>
    </dgm:pt>
    <dgm:pt modelId="{06168BE4-5DEC-4CFC-B382-E53EE7A9F753}">
      <dgm:prSet/>
      <dgm:spPr/>
      <dgm:t>
        <a:bodyPr/>
        <a:lstStyle/>
        <a:p>
          <a:pPr rtl="1"/>
          <a:r>
            <a:rPr lang="ar-EG" b="1" i="1" smtClean="0"/>
            <a:t>ثانيا:- الصفات الاخلاقية(التربوية)</a:t>
          </a:r>
          <a:endParaRPr lang="ar-EG"/>
        </a:p>
      </dgm:t>
    </dgm:pt>
    <dgm:pt modelId="{1F3101EB-9B9E-44BA-81FB-4D28FB5C748F}" type="parTrans" cxnId="{9993F2CF-601A-48BA-83A3-FBE742518531}">
      <dgm:prSet/>
      <dgm:spPr/>
      <dgm:t>
        <a:bodyPr/>
        <a:lstStyle/>
        <a:p>
          <a:pPr rtl="1"/>
          <a:endParaRPr lang="ar-EG"/>
        </a:p>
      </dgm:t>
    </dgm:pt>
    <dgm:pt modelId="{91DB06AA-2B91-4990-A59E-6131C86EDCA1}" type="sibTrans" cxnId="{9993F2CF-601A-48BA-83A3-FBE742518531}">
      <dgm:prSet/>
      <dgm:spPr/>
      <dgm:t>
        <a:bodyPr/>
        <a:lstStyle/>
        <a:p>
          <a:pPr rtl="1"/>
          <a:endParaRPr lang="ar-EG"/>
        </a:p>
      </dgm:t>
    </dgm:pt>
    <dgm:pt modelId="{6BAD3DB9-F8B6-4C7D-AD78-B6E08D6603F6}">
      <dgm:prSet/>
      <dgm:spPr/>
      <dgm:t>
        <a:bodyPr/>
        <a:lstStyle/>
        <a:p>
          <a:pPr rtl="1"/>
          <a:r>
            <a:rPr lang="ar-EG" b="1" i="1" smtClean="0"/>
            <a:t>ثالثا:- الصفات التدريسية</a:t>
          </a:r>
          <a:endParaRPr lang="ar-EG"/>
        </a:p>
      </dgm:t>
    </dgm:pt>
    <dgm:pt modelId="{5568B4C3-605D-4C4D-A522-36555C9DBC40}" type="parTrans" cxnId="{AC3A8D96-CF86-4C37-B9E9-53DCB17F88F2}">
      <dgm:prSet/>
      <dgm:spPr/>
      <dgm:t>
        <a:bodyPr/>
        <a:lstStyle/>
        <a:p>
          <a:pPr rtl="1"/>
          <a:endParaRPr lang="ar-EG"/>
        </a:p>
      </dgm:t>
    </dgm:pt>
    <dgm:pt modelId="{F6D3568D-FA58-49B5-BE9F-5AE434BB6149}" type="sibTrans" cxnId="{AC3A8D96-CF86-4C37-B9E9-53DCB17F88F2}">
      <dgm:prSet/>
      <dgm:spPr/>
      <dgm:t>
        <a:bodyPr/>
        <a:lstStyle/>
        <a:p>
          <a:pPr rtl="1"/>
          <a:endParaRPr lang="ar-EG"/>
        </a:p>
      </dgm:t>
    </dgm:pt>
    <dgm:pt modelId="{EBE1CFF2-FAFB-4B07-8DE8-EDA79069217F}">
      <dgm:prSet/>
      <dgm:spPr/>
      <dgm:t>
        <a:bodyPr/>
        <a:lstStyle/>
        <a:p>
          <a:pPr rtl="1"/>
          <a:r>
            <a:rPr lang="ar-EG" b="1" i="1" smtClean="0"/>
            <a:t>رابعا:- الصفات العلمية</a:t>
          </a:r>
          <a:endParaRPr lang="ar-EG"/>
        </a:p>
      </dgm:t>
    </dgm:pt>
    <dgm:pt modelId="{D4BF204F-32AF-4930-988E-ED257E66FD7B}" type="parTrans" cxnId="{B7208613-2BE1-4BE5-88C0-3D831DD0117C}">
      <dgm:prSet/>
      <dgm:spPr/>
      <dgm:t>
        <a:bodyPr/>
        <a:lstStyle/>
        <a:p>
          <a:pPr rtl="1"/>
          <a:endParaRPr lang="ar-EG"/>
        </a:p>
      </dgm:t>
    </dgm:pt>
    <dgm:pt modelId="{89AF5FAD-84E0-4E09-989C-E5DA38D8C433}" type="sibTrans" cxnId="{B7208613-2BE1-4BE5-88C0-3D831DD0117C}">
      <dgm:prSet/>
      <dgm:spPr/>
      <dgm:t>
        <a:bodyPr/>
        <a:lstStyle/>
        <a:p>
          <a:pPr rtl="1"/>
          <a:endParaRPr lang="ar-EG"/>
        </a:p>
      </dgm:t>
    </dgm:pt>
    <dgm:pt modelId="{0D3845BF-1EB6-4DA1-AF63-4145F11151D4}" type="pres">
      <dgm:prSet presAssocID="{9AB031A3-EC79-4903-A96D-A2BB8C4DB1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04E90B3E-2436-44C2-8152-046F0CEE9E49}" type="pres">
      <dgm:prSet presAssocID="{A1DEBE1E-9A59-40DE-A7F7-9ABA9D074AED}" presName="circle1" presStyleLbl="node1" presStyleIdx="0" presStyleCnt="4"/>
      <dgm:spPr/>
    </dgm:pt>
    <dgm:pt modelId="{531D43D2-49FC-42C1-A99B-57520D5EBCB9}" type="pres">
      <dgm:prSet presAssocID="{A1DEBE1E-9A59-40DE-A7F7-9ABA9D074AED}" presName="space" presStyleCnt="0"/>
      <dgm:spPr/>
    </dgm:pt>
    <dgm:pt modelId="{50CF8E18-7C93-45E9-AF80-4CDD499A63CF}" type="pres">
      <dgm:prSet presAssocID="{A1DEBE1E-9A59-40DE-A7F7-9ABA9D074AED}" presName="rect1" presStyleLbl="alignAcc1" presStyleIdx="0" presStyleCnt="4"/>
      <dgm:spPr/>
      <dgm:t>
        <a:bodyPr/>
        <a:lstStyle/>
        <a:p>
          <a:pPr rtl="1"/>
          <a:endParaRPr lang="ar-EG"/>
        </a:p>
      </dgm:t>
    </dgm:pt>
    <dgm:pt modelId="{157DA532-9981-4BBA-87CE-8E38F8D68A64}" type="pres">
      <dgm:prSet presAssocID="{06168BE4-5DEC-4CFC-B382-E53EE7A9F753}" presName="vertSpace2" presStyleLbl="node1" presStyleIdx="0" presStyleCnt="4"/>
      <dgm:spPr/>
    </dgm:pt>
    <dgm:pt modelId="{7DF99745-D577-48ED-9837-A88FC521843C}" type="pres">
      <dgm:prSet presAssocID="{06168BE4-5DEC-4CFC-B382-E53EE7A9F753}" presName="circle2" presStyleLbl="node1" presStyleIdx="1" presStyleCnt="4"/>
      <dgm:spPr/>
    </dgm:pt>
    <dgm:pt modelId="{EFE09CED-879A-4943-BF20-6EBD89B53333}" type="pres">
      <dgm:prSet presAssocID="{06168BE4-5DEC-4CFC-B382-E53EE7A9F753}" presName="rect2" presStyleLbl="alignAcc1" presStyleIdx="1" presStyleCnt="4"/>
      <dgm:spPr/>
      <dgm:t>
        <a:bodyPr/>
        <a:lstStyle/>
        <a:p>
          <a:pPr rtl="1"/>
          <a:endParaRPr lang="ar-EG"/>
        </a:p>
      </dgm:t>
    </dgm:pt>
    <dgm:pt modelId="{B5CE90F7-4BBC-4C88-B421-348096CE5401}" type="pres">
      <dgm:prSet presAssocID="{6BAD3DB9-F8B6-4C7D-AD78-B6E08D6603F6}" presName="vertSpace3" presStyleLbl="node1" presStyleIdx="1" presStyleCnt="4"/>
      <dgm:spPr/>
    </dgm:pt>
    <dgm:pt modelId="{37DB9212-8886-4C4F-AD70-DB26B6F139BF}" type="pres">
      <dgm:prSet presAssocID="{6BAD3DB9-F8B6-4C7D-AD78-B6E08D6603F6}" presName="circle3" presStyleLbl="node1" presStyleIdx="2" presStyleCnt="4"/>
      <dgm:spPr/>
    </dgm:pt>
    <dgm:pt modelId="{895928BE-0663-4A9F-B49D-018678D8819B}" type="pres">
      <dgm:prSet presAssocID="{6BAD3DB9-F8B6-4C7D-AD78-B6E08D6603F6}" presName="rect3" presStyleLbl="alignAcc1" presStyleIdx="2" presStyleCnt="4" custScaleY="114209"/>
      <dgm:spPr/>
      <dgm:t>
        <a:bodyPr/>
        <a:lstStyle/>
        <a:p>
          <a:pPr rtl="1"/>
          <a:endParaRPr lang="ar-EG"/>
        </a:p>
      </dgm:t>
    </dgm:pt>
    <dgm:pt modelId="{BD566953-A4D6-4137-BE19-D62084B2D01F}" type="pres">
      <dgm:prSet presAssocID="{EBE1CFF2-FAFB-4B07-8DE8-EDA79069217F}" presName="vertSpace4" presStyleLbl="node1" presStyleIdx="2" presStyleCnt="4"/>
      <dgm:spPr/>
    </dgm:pt>
    <dgm:pt modelId="{898D33C3-76B7-450B-B9B2-E42384DD47C3}" type="pres">
      <dgm:prSet presAssocID="{EBE1CFF2-FAFB-4B07-8DE8-EDA79069217F}" presName="circle4" presStyleLbl="node1" presStyleIdx="3" presStyleCnt="4"/>
      <dgm:spPr/>
    </dgm:pt>
    <dgm:pt modelId="{20235EFE-175A-4081-85AF-606DB6ACEBE4}" type="pres">
      <dgm:prSet presAssocID="{EBE1CFF2-FAFB-4B07-8DE8-EDA79069217F}" presName="rect4" presStyleLbl="alignAcc1" presStyleIdx="3" presStyleCnt="4"/>
      <dgm:spPr/>
      <dgm:t>
        <a:bodyPr/>
        <a:lstStyle/>
        <a:p>
          <a:pPr rtl="1"/>
          <a:endParaRPr lang="ar-EG"/>
        </a:p>
      </dgm:t>
    </dgm:pt>
    <dgm:pt modelId="{B07F3AB8-9474-4319-A23B-BA9E3E46AC02}" type="pres">
      <dgm:prSet presAssocID="{A1DEBE1E-9A59-40DE-A7F7-9ABA9D074AE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50F4D8C-AB96-451F-ABB4-C5650CF65403}" type="pres">
      <dgm:prSet presAssocID="{06168BE4-5DEC-4CFC-B382-E53EE7A9F75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29F2D51-EE29-4471-BEC4-73EF3904F7AD}" type="pres">
      <dgm:prSet presAssocID="{6BAD3DB9-F8B6-4C7D-AD78-B6E08D6603F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DE0A093-3184-4AE2-B378-0316CFFA8CC8}" type="pres">
      <dgm:prSet presAssocID="{EBE1CFF2-FAFB-4B07-8DE8-EDA79069217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9993F2CF-601A-48BA-83A3-FBE742518531}" srcId="{9AB031A3-EC79-4903-A96D-A2BB8C4DB135}" destId="{06168BE4-5DEC-4CFC-B382-E53EE7A9F753}" srcOrd="1" destOrd="0" parTransId="{1F3101EB-9B9E-44BA-81FB-4D28FB5C748F}" sibTransId="{91DB06AA-2B91-4990-A59E-6131C86EDCA1}"/>
    <dgm:cxn modelId="{563C4E89-F62D-4C2C-B28C-FEB85AE098F1}" type="presOf" srcId="{06168BE4-5DEC-4CFC-B382-E53EE7A9F753}" destId="{150F4D8C-AB96-451F-ABB4-C5650CF65403}" srcOrd="1" destOrd="0" presId="urn:microsoft.com/office/officeart/2005/8/layout/target3"/>
    <dgm:cxn modelId="{98A78999-8CB0-446F-AB6E-92C6B4B4D257}" srcId="{9AB031A3-EC79-4903-A96D-A2BB8C4DB135}" destId="{A1DEBE1E-9A59-40DE-A7F7-9ABA9D074AED}" srcOrd="0" destOrd="0" parTransId="{B1747691-9D14-41D6-B7DA-14A4A82E914B}" sibTransId="{E3187324-CA67-4328-9880-F0799886C5AD}"/>
    <dgm:cxn modelId="{C1C8194E-93B4-4D0C-B8D9-9394F4AF18C4}" type="presOf" srcId="{6BAD3DB9-F8B6-4C7D-AD78-B6E08D6603F6}" destId="{229F2D51-EE29-4471-BEC4-73EF3904F7AD}" srcOrd="1" destOrd="0" presId="urn:microsoft.com/office/officeart/2005/8/layout/target3"/>
    <dgm:cxn modelId="{AA39DBC6-C672-456A-B6C0-6B0BEFE39829}" type="presOf" srcId="{6BAD3DB9-F8B6-4C7D-AD78-B6E08D6603F6}" destId="{895928BE-0663-4A9F-B49D-018678D8819B}" srcOrd="0" destOrd="0" presId="urn:microsoft.com/office/officeart/2005/8/layout/target3"/>
    <dgm:cxn modelId="{800F08E9-B073-43B0-AF28-8EF31FFC0778}" type="presOf" srcId="{A1DEBE1E-9A59-40DE-A7F7-9ABA9D074AED}" destId="{50CF8E18-7C93-45E9-AF80-4CDD499A63CF}" srcOrd="0" destOrd="0" presId="urn:microsoft.com/office/officeart/2005/8/layout/target3"/>
    <dgm:cxn modelId="{B7208613-2BE1-4BE5-88C0-3D831DD0117C}" srcId="{9AB031A3-EC79-4903-A96D-A2BB8C4DB135}" destId="{EBE1CFF2-FAFB-4B07-8DE8-EDA79069217F}" srcOrd="3" destOrd="0" parTransId="{D4BF204F-32AF-4930-988E-ED257E66FD7B}" sibTransId="{89AF5FAD-84E0-4E09-989C-E5DA38D8C433}"/>
    <dgm:cxn modelId="{B2EE3F61-BA48-4396-8EFD-9FAC509D4B7E}" type="presOf" srcId="{EBE1CFF2-FAFB-4B07-8DE8-EDA79069217F}" destId="{4DE0A093-3184-4AE2-B378-0316CFFA8CC8}" srcOrd="1" destOrd="0" presId="urn:microsoft.com/office/officeart/2005/8/layout/target3"/>
    <dgm:cxn modelId="{AB6AA485-FF0D-4A32-B7CC-43AF483BB427}" type="presOf" srcId="{9AB031A3-EC79-4903-A96D-A2BB8C4DB135}" destId="{0D3845BF-1EB6-4DA1-AF63-4145F11151D4}" srcOrd="0" destOrd="0" presId="urn:microsoft.com/office/officeart/2005/8/layout/target3"/>
    <dgm:cxn modelId="{AC3A8D96-CF86-4C37-B9E9-53DCB17F88F2}" srcId="{9AB031A3-EC79-4903-A96D-A2BB8C4DB135}" destId="{6BAD3DB9-F8B6-4C7D-AD78-B6E08D6603F6}" srcOrd="2" destOrd="0" parTransId="{5568B4C3-605D-4C4D-A522-36555C9DBC40}" sibTransId="{F6D3568D-FA58-49B5-BE9F-5AE434BB6149}"/>
    <dgm:cxn modelId="{718786EF-AC95-4F7B-B539-E888DEB272BB}" type="presOf" srcId="{EBE1CFF2-FAFB-4B07-8DE8-EDA79069217F}" destId="{20235EFE-175A-4081-85AF-606DB6ACEBE4}" srcOrd="0" destOrd="0" presId="urn:microsoft.com/office/officeart/2005/8/layout/target3"/>
    <dgm:cxn modelId="{85883E97-0E93-4A42-B70F-A455CB0A08DB}" type="presOf" srcId="{A1DEBE1E-9A59-40DE-A7F7-9ABA9D074AED}" destId="{B07F3AB8-9474-4319-A23B-BA9E3E46AC02}" srcOrd="1" destOrd="0" presId="urn:microsoft.com/office/officeart/2005/8/layout/target3"/>
    <dgm:cxn modelId="{F03D0060-CEA7-4938-A946-1B04C4532D65}" type="presOf" srcId="{06168BE4-5DEC-4CFC-B382-E53EE7A9F753}" destId="{EFE09CED-879A-4943-BF20-6EBD89B53333}" srcOrd="0" destOrd="0" presId="urn:microsoft.com/office/officeart/2005/8/layout/target3"/>
    <dgm:cxn modelId="{8806C110-CB52-42FB-9400-72C72B32660E}" type="presParOf" srcId="{0D3845BF-1EB6-4DA1-AF63-4145F11151D4}" destId="{04E90B3E-2436-44C2-8152-046F0CEE9E49}" srcOrd="0" destOrd="0" presId="urn:microsoft.com/office/officeart/2005/8/layout/target3"/>
    <dgm:cxn modelId="{D4381626-1293-4600-9F62-FF0083461279}" type="presParOf" srcId="{0D3845BF-1EB6-4DA1-AF63-4145F11151D4}" destId="{531D43D2-49FC-42C1-A99B-57520D5EBCB9}" srcOrd="1" destOrd="0" presId="urn:microsoft.com/office/officeart/2005/8/layout/target3"/>
    <dgm:cxn modelId="{F7D96282-5F53-4FCD-B4EE-5705BDDED00D}" type="presParOf" srcId="{0D3845BF-1EB6-4DA1-AF63-4145F11151D4}" destId="{50CF8E18-7C93-45E9-AF80-4CDD499A63CF}" srcOrd="2" destOrd="0" presId="urn:microsoft.com/office/officeart/2005/8/layout/target3"/>
    <dgm:cxn modelId="{17CC64A4-B6D8-4206-B55B-BD8ED417EA69}" type="presParOf" srcId="{0D3845BF-1EB6-4DA1-AF63-4145F11151D4}" destId="{157DA532-9981-4BBA-87CE-8E38F8D68A64}" srcOrd="3" destOrd="0" presId="urn:microsoft.com/office/officeart/2005/8/layout/target3"/>
    <dgm:cxn modelId="{E5C1258D-CD40-48C6-8199-D24540D00AB3}" type="presParOf" srcId="{0D3845BF-1EB6-4DA1-AF63-4145F11151D4}" destId="{7DF99745-D577-48ED-9837-A88FC521843C}" srcOrd="4" destOrd="0" presId="urn:microsoft.com/office/officeart/2005/8/layout/target3"/>
    <dgm:cxn modelId="{5256DA37-8F41-45A6-AB02-A674D4305EAE}" type="presParOf" srcId="{0D3845BF-1EB6-4DA1-AF63-4145F11151D4}" destId="{EFE09CED-879A-4943-BF20-6EBD89B53333}" srcOrd="5" destOrd="0" presId="urn:microsoft.com/office/officeart/2005/8/layout/target3"/>
    <dgm:cxn modelId="{27718585-FB26-4461-9BF9-53CB56AE09A2}" type="presParOf" srcId="{0D3845BF-1EB6-4DA1-AF63-4145F11151D4}" destId="{B5CE90F7-4BBC-4C88-B421-348096CE5401}" srcOrd="6" destOrd="0" presId="urn:microsoft.com/office/officeart/2005/8/layout/target3"/>
    <dgm:cxn modelId="{77245FB8-8293-4C95-8EE3-F53338F114FE}" type="presParOf" srcId="{0D3845BF-1EB6-4DA1-AF63-4145F11151D4}" destId="{37DB9212-8886-4C4F-AD70-DB26B6F139BF}" srcOrd="7" destOrd="0" presId="urn:microsoft.com/office/officeart/2005/8/layout/target3"/>
    <dgm:cxn modelId="{19A89BE2-7BFB-4C3F-8885-D0DFA3569DED}" type="presParOf" srcId="{0D3845BF-1EB6-4DA1-AF63-4145F11151D4}" destId="{895928BE-0663-4A9F-B49D-018678D8819B}" srcOrd="8" destOrd="0" presId="urn:microsoft.com/office/officeart/2005/8/layout/target3"/>
    <dgm:cxn modelId="{6F15A068-DD82-425E-8652-E487BECAAFB5}" type="presParOf" srcId="{0D3845BF-1EB6-4DA1-AF63-4145F11151D4}" destId="{BD566953-A4D6-4137-BE19-D62084B2D01F}" srcOrd="9" destOrd="0" presId="urn:microsoft.com/office/officeart/2005/8/layout/target3"/>
    <dgm:cxn modelId="{EAFEBFB2-54A3-4072-8D02-EE3DD1597650}" type="presParOf" srcId="{0D3845BF-1EB6-4DA1-AF63-4145F11151D4}" destId="{898D33C3-76B7-450B-B9B2-E42384DD47C3}" srcOrd="10" destOrd="0" presId="urn:microsoft.com/office/officeart/2005/8/layout/target3"/>
    <dgm:cxn modelId="{DD21CFA5-46B0-4FA0-9DA4-671BEE015251}" type="presParOf" srcId="{0D3845BF-1EB6-4DA1-AF63-4145F11151D4}" destId="{20235EFE-175A-4081-85AF-606DB6ACEBE4}" srcOrd="11" destOrd="0" presId="urn:microsoft.com/office/officeart/2005/8/layout/target3"/>
    <dgm:cxn modelId="{B7DC7DF3-CB68-4671-9369-0DE5C67B6CB7}" type="presParOf" srcId="{0D3845BF-1EB6-4DA1-AF63-4145F11151D4}" destId="{B07F3AB8-9474-4319-A23B-BA9E3E46AC02}" srcOrd="12" destOrd="0" presId="urn:microsoft.com/office/officeart/2005/8/layout/target3"/>
    <dgm:cxn modelId="{6F6A5070-98BF-4C44-B4FE-1ECDB18C326D}" type="presParOf" srcId="{0D3845BF-1EB6-4DA1-AF63-4145F11151D4}" destId="{150F4D8C-AB96-451F-ABB4-C5650CF65403}" srcOrd="13" destOrd="0" presId="urn:microsoft.com/office/officeart/2005/8/layout/target3"/>
    <dgm:cxn modelId="{960F4D18-1B53-46E2-9F1F-E174939A90B4}" type="presParOf" srcId="{0D3845BF-1EB6-4DA1-AF63-4145F11151D4}" destId="{229F2D51-EE29-4471-BEC4-73EF3904F7AD}" srcOrd="14" destOrd="0" presId="urn:microsoft.com/office/officeart/2005/8/layout/target3"/>
    <dgm:cxn modelId="{CE73F585-5FBB-4F4C-A43F-1E1EDF90BB2E}" type="presParOf" srcId="{0D3845BF-1EB6-4DA1-AF63-4145F11151D4}" destId="{4DE0A093-3184-4AE2-B378-0316CFFA8CC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7E98A-272F-40BD-AED0-FDBECF5A049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7C9A53-B45A-4E1F-95FE-172A4809A33A}">
      <dgm:prSet custT="1"/>
      <dgm:spPr/>
      <dgm:t>
        <a:bodyPr/>
        <a:lstStyle/>
        <a:p>
          <a:pPr rtl="1"/>
          <a:r>
            <a:rPr lang="ar-EG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المعلم </a:t>
          </a:r>
          <a:endParaRPr lang="en-US" sz="1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4FC9E0-DEA2-4A30-AF06-71469F232C47}" type="parTrans" cxnId="{AB5F5AC2-1D95-45FA-8CA5-EBAA697D3BEA}">
      <dgm:prSet/>
      <dgm:spPr/>
      <dgm:t>
        <a:bodyPr/>
        <a:lstStyle/>
        <a:p>
          <a:endParaRPr lang="en-US"/>
        </a:p>
      </dgm:t>
    </dgm:pt>
    <dgm:pt modelId="{A9BE3091-6700-486F-AA18-B77B8262416F}" type="sibTrans" cxnId="{AB5F5AC2-1D95-45FA-8CA5-EBAA697D3BEA}">
      <dgm:prSet/>
      <dgm:spPr/>
      <dgm:t>
        <a:bodyPr/>
        <a:lstStyle/>
        <a:p>
          <a:endParaRPr lang="en-US"/>
        </a:p>
      </dgm:t>
    </dgm:pt>
    <dgm:pt modelId="{CD9B2F2E-81B8-4584-989A-A5ADF8A79F58}">
      <dgm:prSet custT="1"/>
      <dgm:spPr/>
      <dgm:t>
        <a:bodyPr/>
        <a:lstStyle/>
        <a:p>
          <a:pPr rtl="1"/>
          <a:r>
            <a:rPr lang="ar-EG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المتعلم </a:t>
          </a:r>
          <a:endParaRPr lang="en-US" sz="4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34B099-143B-4DBF-AE42-F9B3DAC3B050}" type="parTrans" cxnId="{67C5EFC4-44D4-439E-AF36-5E498B51ECB6}">
      <dgm:prSet/>
      <dgm:spPr/>
      <dgm:t>
        <a:bodyPr/>
        <a:lstStyle/>
        <a:p>
          <a:endParaRPr lang="en-US"/>
        </a:p>
      </dgm:t>
    </dgm:pt>
    <dgm:pt modelId="{9B6A8A2D-EAA6-4EDA-BF7A-CBD1A55E210A}" type="sibTrans" cxnId="{67C5EFC4-44D4-439E-AF36-5E498B51ECB6}">
      <dgm:prSet/>
      <dgm:spPr/>
      <dgm:t>
        <a:bodyPr/>
        <a:lstStyle/>
        <a:p>
          <a:endParaRPr lang="en-US"/>
        </a:p>
      </dgm:t>
    </dgm:pt>
    <dgm:pt modelId="{A7630D56-4D28-4530-BB14-4721453A0726}">
      <dgm:prSet custT="1"/>
      <dgm:spPr/>
      <dgm:t>
        <a:bodyPr/>
        <a:lstStyle/>
        <a:p>
          <a:pPr rtl="1"/>
          <a:r>
            <a:rPr lang="ar-EG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ادرة المدرسة </a:t>
          </a:r>
          <a:endParaRPr lang="en-US" sz="4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B07C5A-07E0-4CC6-8813-DD8C438EBE6E}" type="parTrans" cxnId="{2EA2FEB1-A4D4-43E7-818D-2E62881BD898}">
      <dgm:prSet/>
      <dgm:spPr/>
      <dgm:t>
        <a:bodyPr/>
        <a:lstStyle/>
        <a:p>
          <a:endParaRPr lang="en-US"/>
        </a:p>
      </dgm:t>
    </dgm:pt>
    <dgm:pt modelId="{A1ED85B0-0334-4356-B0F5-44873334DAE6}" type="sibTrans" cxnId="{2EA2FEB1-A4D4-43E7-818D-2E62881BD898}">
      <dgm:prSet/>
      <dgm:spPr/>
      <dgm:t>
        <a:bodyPr/>
        <a:lstStyle/>
        <a:p>
          <a:endParaRPr lang="en-US"/>
        </a:p>
      </dgm:t>
    </dgm:pt>
    <dgm:pt modelId="{EE2C9674-C162-4D95-B5C9-D76E60BA83F0}">
      <dgm:prSet custT="1"/>
      <dgm:spPr/>
      <dgm:t>
        <a:bodyPr/>
        <a:lstStyle/>
        <a:p>
          <a:pPr rtl="1"/>
          <a:r>
            <a:rPr lang="ar-EG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الزملاء</a:t>
          </a:r>
          <a:endParaRPr lang="en-US" sz="4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FAC9D-BC1D-4FEC-A594-A258B719520C}" type="parTrans" cxnId="{313D2FBA-8460-447D-9EBD-31D8BD190293}">
      <dgm:prSet/>
      <dgm:spPr/>
      <dgm:t>
        <a:bodyPr/>
        <a:lstStyle/>
        <a:p>
          <a:endParaRPr lang="en-US"/>
        </a:p>
      </dgm:t>
    </dgm:pt>
    <dgm:pt modelId="{6364B86E-0173-4455-9734-DEFCBA45FFBB}" type="sibTrans" cxnId="{313D2FBA-8460-447D-9EBD-31D8BD190293}">
      <dgm:prSet/>
      <dgm:spPr/>
      <dgm:t>
        <a:bodyPr/>
        <a:lstStyle/>
        <a:p>
          <a:endParaRPr lang="en-US"/>
        </a:p>
      </dgm:t>
    </dgm:pt>
    <dgm:pt modelId="{2683AE0C-6E91-4EEF-8034-5283F87567E1}">
      <dgm:prSet custT="1"/>
      <dgm:spPr/>
      <dgm:t>
        <a:bodyPr/>
        <a:lstStyle/>
        <a:p>
          <a:pPr rtl="1"/>
          <a:r>
            <a:rPr lang="ar-EG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 الطالب المعلم </a:t>
          </a:r>
          <a:endParaRPr lang="en-US" sz="4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CFF8F9-A2FE-44BA-B677-06BD392DEA9B}" type="parTrans" cxnId="{1DA48E51-3B8C-4FC7-A45E-0AA4DD942785}">
      <dgm:prSet/>
      <dgm:spPr/>
      <dgm:t>
        <a:bodyPr/>
        <a:lstStyle/>
        <a:p>
          <a:endParaRPr lang="en-US"/>
        </a:p>
      </dgm:t>
    </dgm:pt>
    <dgm:pt modelId="{F41C8D44-58C8-4DF8-A1BB-7934F22F5C32}" type="sibTrans" cxnId="{1DA48E51-3B8C-4FC7-A45E-0AA4DD942785}">
      <dgm:prSet/>
      <dgm:spPr/>
      <dgm:t>
        <a:bodyPr/>
        <a:lstStyle/>
        <a:p>
          <a:endParaRPr lang="en-US"/>
        </a:p>
      </dgm:t>
    </dgm:pt>
    <dgm:pt modelId="{29CCA8AA-3E03-4D6D-B4F3-7125DBD8CA06}">
      <dgm:prSet custT="1"/>
      <dgm:spPr/>
      <dgm:t>
        <a:bodyPr/>
        <a:lstStyle/>
        <a:p>
          <a:pPr rtl="1"/>
          <a:r>
            <a:rPr lang="ar-EG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 التوجية والاشراف</a:t>
          </a:r>
          <a:endParaRPr lang="en-US" sz="4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0B3C3A-3507-475D-B682-107268AFFAAC}" type="parTrans" cxnId="{ED923522-607E-4122-9E3E-4FBF299321F5}">
      <dgm:prSet/>
      <dgm:spPr/>
      <dgm:t>
        <a:bodyPr/>
        <a:lstStyle/>
        <a:p>
          <a:endParaRPr lang="en-US"/>
        </a:p>
      </dgm:t>
    </dgm:pt>
    <dgm:pt modelId="{F50256D3-903E-4A9B-B387-982B6FE8194B}" type="sibTrans" cxnId="{ED923522-607E-4122-9E3E-4FBF299321F5}">
      <dgm:prSet/>
      <dgm:spPr/>
      <dgm:t>
        <a:bodyPr/>
        <a:lstStyle/>
        <a:p>
          <a:endParaRPr lang="en-US"/>
        </a:p>
      </dgm:t>
    </dgm:pt>
    <dgm:pt modelId="{99E36B81-F2DE-4032-B8CC-670D6A790DD3}" type="pres">
      <dgm:prSet presAssocID="{BFC7E98A-272F-40BD-AED0-FDBECF5A049D}" presName="linearFlow" presStyleCnt="0">
        <dgm:presLayoutVars>
          <dgm:dir/>
          <dgm:resizeHandles val="exact"/>
        </dgm:presLayoutVars>
      </dgm:prSet>
      <dgm:spPr/>
    </dgm:pt>
    <dgm:pt modelId="{3E11C1D6-8F2D-4240-B5CA-FBEC4CFC9951}" type="pres">
      <dgm:prSet presAssocID="{7B7C9A53-B45A-4E1F-95FE-172A4809A33A}" presName="composite" presStyleCnt="0"/>
      <dgm:spPr/>
    </dgm:pt>
    <dgm:pt modelId="{39CCD9E7-5531-412A-8B23-06261AF5DAB0}" type="pres">
      <dgm:prSet presAssocID="{7B7C9A53-B45A-4E1F-95FE-172A4809A33A}" presName="imgShp" presStyleLbl="fgImgPlace1" presStyleIdx="0" presStyleCnt="6" custScaleX="205048" custScaleY="1656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C44942F-3741-4960-89C0-7472347B137E}" type="pres">
      <dgm:prSet presAssocID="{7B7C9A53-B45A-4E1F-95FE-172A4809A33A}" presName="txShp" presStyleLbl="node1" presStyleIdx="0" presStyleCnt="6">
        <dgm:presLayoutVars>
          <dgm:bulletEnabled val="1"/>
        </dgm:presLayoutVars>
      </dgm:prSet>
      <dgm:spPr/>
    </dgm:pt>
    <dgm:pt modelId="{5C563927-09C7-4DFC-932F-7B77CA2C3757}" type="pres">
      <dgm:prSet presAssocID="{A9BE3091-6700-486F-AA18-B77B8262416F}" presName="spacing" presStyleCnt="0"/>
      <dgm:spPr/>
    </dgm:pt>
    <dgm:pt modelId="{9F173843-8C98-461E-B3C6-F1761D7FE6E6}" type="pres">
      <dgm:prSet presAssocID="{CD9B2F2E-81B8-4584-989A-A5ADF8A79F58}" presName="composite" presStyleCnt="0"/>
      <dgm:spPr/>
    </dgm:pt>
    <dgm:pt modelId="{7ADB30B5-E582-4ADA-A836-ABF9ACF237AF}" type="pres">
      <dgm:prSet presAssocID="{CD9B2F2E-81B8-4584-989A-A5ADF8A79F58}" presName="imgShp" presStyleLbl="fgImgPlace1" presStyleIdx="1" presStyleCnt="6" custScaleX="173700" custScaleY="16939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F6A1F722-121B-46CF-8420-6BE06519D41F}" type="pres">
      <dgm:prSet presAssocID="{CD9B2F2E-81B8-4584-989A-A5ADF8A79F58}" presName="txShp" presStyleLbl="node1" presStyleIdx="1" presStyleCnt="6">
        <dgm:presLayoutVars>
          <dgm:bulletEnabled val="1"/>
        </dgm:presLayoutVars>
      </dgm:prSet>
      <dgm:spPr/>
    </dgm:pt>
    <dgm:pt modelId="{2E560D4B-5AA0-400C-9E81-39114F88E570}" type="pres">
      <dgm:prSet presAssocID="{9B6A8A2D-EAA6-4EDA-BF7A-CBD1A55E210A}" presName="spacing" presStyleCnt="0"/>
      <dgm:spPr/>
    </dgm:pt>
    <dgm:pt modelId="{C36288B6-848C-47FA-87FB-010E9C1235F4}" type="pres">
      <dgm:prSet presAssocID="{A7630D56-4D28-4530-BB14-4721453A0726}" presName="composite" presStyleCnt="0"/>
      <dgm:spPr/>
    </dgm:pt>
    <dgm:pt modelId="{7EE47BE6-3B07-4C95-A0BA-6BEFA3B3330C}" type="pres">
      <dgm:prSet presAssocID="{A7630D56-4D28-4530-BB14-4721453A0726}" presName="imgShp" presStyleLbl="fgImgPlace1" presStyleIdx="2" presStyleCnt="6" custScaleX="159024" custScaleY="19612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E453B05-0E86-4563-B5C4-69A5B2011E61}" type="pres">
      <dgm:prSet presAssocID="{A7630D56-4D28-4530-BB14-4721453A0726}" presName="txShp" presStyleLbl="node1" presStyleIdx="2" presStyleCnt="6">
        <dgm:presLayoutVars>
          <dgm:bulletEnabled val="1"/>
        </dgm:presLayoutVars>
      </dgm:prSet>
      <dgm:spPr/>
    </dgm:pt>
    <dgm:pt modelId="{96152C51-CE74-4715-9476-0BE19999D870}" type="pres">
      <dgm:prSet presAssocID="{A1ED85B0-0334-4356-B0F5-44873334DAE6}" presName="spacing" presStyleCnt="0"/>
      <dgm:spPr/>
    </dgm:pt>
    <dgm:pt modelId="{6131B698-A0DC-498A-8374-136D1035466D}" type="pres">
      <dgm:prSet presAssocID="{EE2C9674-C162-4D95-B5C9-D76E60BA83F0}" presName="composite" presStyleCnt="0"/>
      <dgm:spPr/>
    </dgm:pt>
    <dgm:pt modelId="{4FF75AE5-BFBA-4FCC-962B-D2D8277CF7BA}" type="pres">
      <dgm:prSet presAssocID="{EE2C9674-C162-4D95-B5C9-D76E60BA83F0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64FFCBE-5D9A-4F66-9ED0-66505A0940FF}" type="pres">
      <dgm:prSet presAssocID="{EE2C9674-C162-4D95-B5C9-D76E60BA83F0}" presName="txShp" presStyleLbl="node1" presStyleIdx="3" presStyleCnt="6">
        <dgm:presLayoutVars>
          <dgm:bulletEnabled val="1"/>
        </dgm:presLayoutVars>
      </dgm:prSet>
      <dgm:spPr/>
    </dgm:pt>
    <dgm:pt modelId="{96E1AC3D-1CA5-4851-96B1-719F3946F4BB}" type="pres">
      <dgm:prSet presAssocID="{6364B86E-0173-4455-9734-DEFCBA45FFBB}" presName="spacing" presStyleCnt="0"/>
      <dgm:spPr/>
    </dgm:pt>
    <dgm:pt modelId="{BD38DAD5-827D-4D08-8EA3-02640D7BC731}" type="pres">
      <dgm:prSet presAssocID="{2683AE0C-6E91-4EEF-8034-5283F87567E1}" presName="composite" presStyleCnt="0"/>
      <dgm:spPr/>
    </dgm:pt>
    <dgm:pt modelId="{2A59F22A-AE84-4D0A-974B-CCA8AB80DCDB}" type="pres">
      <dgm:prSet presAssocID="{2683AE0C-6E91-4EEF-8034-5283F87567E1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261C878A-4681-43C9-B0B3-5298AAA6D635}" type="pres">
      <dgm:prSet presAssocID="{2683AE0C-6E91-4EEF-8034-5283F87567E1}" presName="txShp" presStyleLbl="node1" presStyleIdx="4" presStyleCnt="6">
        <dgm:presLayoutVars>
          <dgm:bulletEnabled val="1"/>
        </dgm:presLayoutVars>
      </dgm:prSet>
      <dgm:spPr/>
    </dgm:pt>
    <dgm:pt modelId="{A19DD152-6F52-4A93-822D-D22B1BD32444}" type="pres">
      <dgm:prSet presAssocID="{F41C8D44-58C8-4DF8-A1BB-7934F22F5C32}" presName="spacing" presStyleCnt="0"/>
      <dgm:spPr/>
    </dgm:pt>
    <dgm:pt modelId="{6B878686-64D4-4A58-9E98-46B0F5182EC6}" type="pres">
      <dgm:prSet presAssocID="{29CCA8AA-3E03-4D6D-B4F3-7125DBD8CA06}" presName="composite" presStyleCnt="0"/>
      <dgm:spPr/>
    </dgm:pt>
    <dgm:pt modelId="{2F5D07DC-A172-4E04-8C27-E0D2DA21A414}" type="pres">
      <dgm:prSet presAssocID="{29CCA8AA-3E03-4D6D-B4F3-7125DBD8CA06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ACB70C1E-71E1-4804-9F05-C86DB48EC69B}" type="pres">
      <dgm:prSet presAssocID="{29CCA8AA-3E03-4D6D-B4F3-7125DBD8CA06}" presName="txShp" presStyleLbl="node1" presStyleIdx="5" presStyleCnt="6">
        <dgm:presLayoutVars>
          <dgm:bulletEnabled val="1"/>
        </dgm:presLayoutVars>
      </dgm:prSet>
      <dgm:spPr/>
    </dgm:pt>
  </dgm:ptLst>
  <dgm:cxnLst>
    <dgm:cxn modelId="{2A52B570-D86A-40CC-BA8E-BE54C7047B0B}" type="presOf" srcId="{EE2C9674-C162-4D95-B5C9-D76E60BA83F0}" destId="{D64FFCBE-5D9A-4F66-9ED0-66505A0940FF}" srcOrd="0" destOrd="0" presId="urn:microsoft.com/office/officeart/2005/8/layout/vList3"/>
    <dgm:cxn modelId="{5AA9FD26-666C-428B-9FF4-8FFEB30A2167}" type="presOf" srcId="{A7630D56-4D28-4530-BB14-4721453A0726}" destId="{DE453B05-0E86-4563-B5C4-69A5B2011E61}" srcOrd="0" destOrd="0" presId="urn:microsoft.com/office/officeart/2005/8/layout/vList3"/>
    <dgm:cxn modelId="{94B7D79C-EAC7-4193-9AB4-9CED195A88AF}" type="presOf" srcId="{BFC7E98A-272F-40BD-AED0-FDBECF5A049D}" destId="{99E36B81-F2DE-4032-B8CC-670D6A790DD3}" srcOrd="0" destOrd="0" presId="urn:microsoft.com/office/officeart/2005/8/layout/vList3"/>
    <dgm:cxn modelId="{1DA48E51-3B8C-4FC7-A45E-0AA4DD942785}" srcId="{BFC7E98A-272F-40BD-AED0-FDBECF5A049D}" destId="{2683AE0C-6E91-4EEF-8034-5283F87567E1}" srcOrd="4" destOrd="0" parTransId="{B9CFF8F9-A2FE-44BA-B677-06BD392DEA9B}" sibTransId="{F41C8D44-58C8-4DF8-A1BB-7934F22F5C32}"/>
    <dgm:cxn modelId="{1CDFC175-7E77-449C-8D64-6100717E8F98}" type="presOf" srcId="{29CCA8AA-3E03-4D6D-B4F3-7125DBD8CA06}" destId="{ACB70C1E-71E1-4804-9F05-C86DB48EC69B}" srcOrd="0" destOrd="0" presId="urn:microsoft.com/office/officeart/2005/8/layout/vList3"/>
    <dgm:cxn modelId="{AB5F5AC2-1D95-45FA-8CA5-EBAA697D3BEA}" srcId="{BFC7E98A-272F-40BD-AED0-FDBECF5A049D}" destId="{7B7C9A53-B45A-4E1F-95FE-172A4809A33A}" srcOrd="0" destOrd="0" parTransId="{CA4FC9E0-DEA2-4A30-AF06-71469F232C47}" sibTransId="{A9BE3091-6700-486F-AA18-B77B8262416F}"/>
    <dgm:cxn modelId="{D4475A11-3E14-46DE-8CA0-C3D8040F2C53}" type="presOf" srcId="{7B7C9A53-B45A-4E1F-95FE-172A4809A33A}" destId="{0C44942F-3741-4960-89C0-7472347B137E}" srcOrd="0" destOrd="0" presId="urn:microsoft.com/office/officeart/2005/8/layout/vList3"/>
    <dgm:cxn modelId="{C7D8741F-4BC7-47CF-BE6D-BF5127B59874}" type="presOf" srcId="{2683AE0C-6E91-4EEF-8034-5283F87567E1}" destId="{261C878A-4681-43C9-B0B3-5298AAA6D635}" srcOrd="0" destOrd="0" presId="urn:microsoft.com/office/officeart/2005/8/layout/vList3"/>
    <dgm:cxn modelId="{67C5EFC4-44D4-439E-AF36-5E498B51ECB6}" srcId="{BFC7E98A-272F-40BD-AED0-FDBECF5A049D}" destId="{CD9B2F2E-81B8-4584-989A-A5ADF8A79F58}" srcOrd="1" destOrd="0" parTransId="{7A34B099-143B-4DBF-AE42-F9B3DAC3B050}" sibTransId="{9B6A8A2D-EAA6-4EDA-BF7A-CBD1A55E210A}"/>
    <dgm:cxn modelId="{C84DA088-BD9E-490F-9577-1F36DBCD7744}" type="presOf" srcId="{CD9B2F2E-81B8-4584-989A-A5ADF8A79F58}" destId="{F6A1F722-121B-46CF-8420-6BE06519D41F}" srcOrd="0" destOrd="0" presId="urn:microsoft.com/office/officeart/2005/8/layout/vList3"/>
    <dgm:cxn modelId="{313D2FBA-8460-447D-9EBD-31D8BD190293}" srcId="{BFC7E98A-272F-40BD-AED0-FDBECF5A049D}" destId="{EE2C9674-C162-4D95-B5C9-D76E60BA83F0}" srcOrd="3" destOrd="0" parTransId="{8FFFAC9D-BC1D-4FEC-A594-A258B719520C}" sibTransId="{6364B86E-0173-4455-9734-DEFCBA45FFBB}"/>
    <dgm:cxn modelId="{ED923522-607E-4122-9E3E-4FBF299321F5}" srcId="{BFC7E98A-272F-40BD-AED0-FDBECF5A049D}" destId="{29CCA8AA-3E03-4D6D-B4F3-7125DBD8CA06}" srcOrd="5" destOrd="0" parTransId="{310B3C3A-3507-475D-B682-107268AFFAAC}" sibTransId="{F50256D3-903E-4A9B-B387-982B6FE8194B}"/>
    <dgm:cxn modelId="{2EA2FEB1-A4D4-43E7-818D-2E62881BD898}" srcId="{BFC7E98A-272F-40BD-AED0-FDBECF5A049D}" destId="{A7630D56-4D28-4530-BB14-4721453A0726}" srcOrd="2" destOrd="0" parTransId="{03B07C5A-07E0-4CC6-8813-DD8C438EBE6E}" sibTransId="{A1ED85B0-0334-4356-B0F5-44873334DAE6}"/>
    <dgm:cxn modelId="{53F829FA-878D-41D6-BF34-7D808F319B77}" type="presParOf" srcId="{99E36B81-F2DE-4032-B8CC-670D6A790DD3}" destId="{3E11C1D6-8F2D-4240-B5CA-FBEC4CFC9951}" srcOrd="0" destOrd="0" presId="urn:microsoft.com/office/officeart/2005/8/layout/vList3"/>
    <dgm:cxn modelId="{7C28DFB3-FF48-4756-ABAA-C1E3E1CCD794}" type="presParOf" srcId="{3E11C1D6-8F2D-4240-B5CA-FBEC4CFC9951}" destId="{39CCD9E7-5531-412A-8B23-06261AF5DAB0}" srcOrd="0" destOrd="0" presId="urn:microsoft.com/office/officeart/2005/8/layout/vList3"/>
    <dgm:cxn modelId="{360FAF0D-CCBF-49CF-9669-DE52BF68160B}" type="presParOf" srcId="{3E11C1D6-8F2D-4240-B5CA-FBEC4CFC9951}" destId="{0C44942F-3741-4960-89C0-7472347B137E}" srcOrd="1" destOrd="0" presId="urn:microsoft.com/office/officeart/2005/8/layout/vList3"/>
    <dgm:cxn modelId="{3D3CA43E-9C00-4730-90DE-8CD8EE37597D}" type="presParOf" srcId="{99E36B81-F2DE-4032-B8CC-670D6A790DD3}" destId="{5C563927-09C7-4DFC-932F-7B77CA2C3757}" srcOrd="1" destOrd="0" presId="urn:microsoft.com/office/officeart/2005/8/layout/vList3"/>
    <dgm:cxn modelId="{CAEBCA79-BDC6-4099-8053-EA6468C4F936}" type="presParOf" srcId="{99E36B81-F2DE-4032-B8CC-670D6A790DD3}" destId="{9F173843-8C98-461E-B3C6-F1761D7FE6E6}" srcOrd="2" destOrd="0" presId="urn:microsoft.com/office/officeart/2005/8/layout/vList3"/>
    <dgm:cxn modelId="{20BDB8DA-E1BB-456B-87F5-F878E288729E}" type="presParOf" srcId="{9F173843-8C98-461E-B3C6-F1761D7FE6E6}" destId="{7ADB30B5-E582-4ADA-A836-ABF9ACF237AF}" srcOrd="0" destOrd="0" presId="urn:microsoft.com/office/officeart/2005/8/layout/vList3"/>
    <dgm:cxn modelId="{63A4B999-B12F-43D7-9A91-CF3469881220}" type="presParOf" srcId="{9F173843-8C98-461E-B3C6-F1761D7FE6E6}" destId="{F6A1F722-121B-46CF-8420-6BE06519D41F}" srcOrd="1" destOrd="0" presId="urn:microsoft.com/office/officeart/2005/8/layout/vList3"/>
    <dgm:cxn modelId="{371A5BFA-42CB-4F65-A6F9-B42A0C0887E8}" type="presParOf" srcId="{99E36B81-F2DE-4032-B8CC-670D6A790DD3}" destId="{2E560D4B-5AA0-400C-9E81-39114F88E570}" srcOrd="3" destOrd="0" presId="urn:microsoft.com/office/officeart/2005/8/layout/vList3"/>
    <dgm:cxn modelId="{1CA5AB03-340A-408A-969F-029B0A36C2E1}" type="presParOf" srcId="{99E36B81-F2DE-4032-B8CC-670D6A790DD3}" destId="{C36288B6-848C-47FA-87FB-010E9C1235F4}" srcOrd="4" destOrd="0" presId="urn:microsoft.com/office/officeart/2005/8/layout/vList3"/>
    <dgm:cxn modelId="{B3585CC1-8D7F-4319-8B6D-B616071694F3}" type="presParOf" srcId="{C36288B6-848C-47FA-87FB-010E9C1235F4}" destId="{7EE47BE6-3B07-4C95-A0BA-6BEFA3B3330C}" srcOrd="0" destOrd="0" presId="urn:microsoft.com/office/officeart/2005/8/layout/vList3"/>
    <dgm:cxn modelId="{94F56FA3-75CC-479E-A19E-CBA38133D392}" type="presParOf" srcId="{C36288B6-848C-47FA-87FB-010E9C1235F4}" destId="{DE453B05-0E86-4563-B5C4-69A5B2011E61}" srcOrd="1" destOrd="0" presId="urn:microsoft.com/office/officeart/2005/8/layout/vList3"/>
    <dgm:cxn modelId="{EB816E15-8263-4392-BC83-9150EEDC32AB}" type="presParOf" srcId="{99E36B81-F2DE-4032-B8CC-670D6A790DD3}" destId="{96152C51-CE74-4715-9476-0BE19999D870}" srcOrd="5" destOrd="0" presId="urn:microsoft.com/office/officeart/2005/8/layout/vList3"/>
    <dgm:cxn modelId="{724D408D-D062-46F9-99BC-377607D6EE67}" type="presParOf" srcId="{99E36B81-F2DE-4032-B8CC-670D6A790DD3}" destId="{6131B698-A0DC-498A-8374-136D1035466D}" srcOrd="6" destOrd="0" presId="urn:microsoft.com/office/officeart/2005/8/layout/vList3"/>
    <dgm:cxn modelId="{4A763E99-CFCF-474F-9AB3-C8415019CAAC}" type="presParOf" srcId="{6131B698-A0DC-498A-8374-136D1035466D}" destId="{4FF75AE5-BFBA-4FCC-962B-D2D8277CF7BA}" srcOrd="0" destOrd="0" presId="urn:microsoft.com/office/officeart/2005/8/layout/vList3"/>
    <dgm:cxn modelId="{67EF9E32-9010-4DC2-A06B-F0370BD6F081}" type="presParOf" srcId="{6131B698-A0DC-498A-8374-136D1035466D}" destId="{D64FFCBE-5D9A-4F66-9ED0-66505A0940FF}" srcOrd="1" destOrd="0" presId="urn:microsoft.com/office/officeart/2005/8/layout/vList3"/>
    <dgm:cxn modelId="{C75C8B8A-1D51-4BCD-8B7C-748453FB30B5}" type="presParOf" srcId="{99E36B81-F2DE-4032-B8CC-670D6A790DD3}" destId="{96E1AC3D-1CA5-4851-96B1-719F3946F4BB}" srcOrd="7" destOrd="0" presId="urn:microsoft.com/office/officeart/2005/8/layout/vList3"/>
    <dgm:cxn modelId="{29883EE9-7FC7-46E7-A10A-04A811988849}" type="presParOf" srcId="{99E36B81-F2DE-4032-B8CC-670D6A790DD3}" destId="{BD38DAD5-827D-4D08-8EA3-02640D7BC731}" srcOrd="8" destOrd="0" presId="urn:microsoft.com/office/officeart/2005/8/layout/vList3"/>
    <dgm:cxn modelId="{5E1F6666-A192-4874-AB1E-F979752C1C0C}" type="presParOf" srcId="{BD38DAD5-827D-4D08-8EA3-02640D7BC731}" destId="{2A59F22A-AE84-4D0A-974B-CCA8AB80DCDB}" srcOrd="0" destOrd="0" presId="urn:microsoft.com/office/officeart/2005/8/layout/vList3"/>
    <dgm:cxn modelId="{9323E9C7-0873-4A27-AAD6-A6EBEB9005C0}" type="presParOf" srcId="{BD38DAD5-827D-4D08-8EA3-02640D7BC731}" destId="{261C878A-4681-43C9-B0B3-5298AAA6D635}" srcOrd="1" destOrd="0" presId="urn:microsoft.com/office/officeart/2005/8/layout/vList3"/>
    <dgm:cxn modelId="{CB44EBB2-A475-494B-BF43-BBC688D60396}" type="presParOf" srcId="{99E36B81-F2DE-4032-B8CC-670D6A790DD3}" destId="{A19DD152-6F52-4A93-822D-D22B1BD32444}" srcOrd="9" destOrd="0" presId="urn:microsoft.com/office/officeart/2005/8/layout/vList3"/>
    <dgm:cxn modelId="{EEB77F35-F56E-4B54-B823-20E5E7FE20F7}" type="presParOf" srcId="{99E36B81-F2DE-4032-B8CC-670D6A790DD3}" destId="{6B878686-64D4-4A58-9E98-46B0F5182EC6}" srcOrd="10" destOrd="0" presId="urn:microsoft.com/office/officeart/2005/8/layout/vList3"/>
    <dgm:cxn modelId="{7CD648E2-F44E-42A5-A226-9F5559288437}" type="presParOf" srcId="{6B878686-64D4-4A58-9E98-46B0F5182EC6}" destId="{2F5D07DC-A172-4E04-8C27-E0D2DA21A414}" srcOrd="0" destOrd="0" presId="urn:microsoft.com/office/officeart/2005/8/layout/vList3"/>
    <dgm:cxn modelId="{75D43FD8-07FE-4BFE-94E0-A9E90744ABC8}" type="presParOf" srcId="{6B878686-64D4-4A58-9E98-46B0F5182EC6}" destId="{ACB70C1E-71E1-4804-9F05-C86DB48EC69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36233A-71F9-4133-B515-16E6516AA8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71D782C0-456B-473C-8CDB-94EC69E6B12D}">
      <dgm:prSet/>
      <dgm:spPr/>
      <dgm:t>
        <a:bodyPr/>
        <a:lstStyle/>
        <a:p>
          <a:pPr rtl="1"/>
          <a:r>
            <a:rPr lang="ar-EG" b="1" i="1" dirty="0" smtClean="0"/>
            <a:t>1- ان يتسم بالمرح وحسن المظهر .</a:t>
          </a:r>
          <a:endParaRPr lang="ar-EG" dirty="0"/>
        </a:p>
      </dgm:t>
    </dgm:pt>
    <dgm:pt modelId="{BC0BE356-153F-4E9B-859F-1ACB48C50EEB}" type="parTrans" cxnId="{484B4C9F-DFDB-49C6-B478-3F9724939727}">
      <dgm:prSet/>
      <dgm:spPr/>
      <dgm:t>
        <a:bodyPr/>
        <a:lstStyle/>
        <a:p>
          <a:pPr rtl="1"/>
          <a:endParaRPr lang="ar-EG"/>
        </a:p>
      </dgm:t>
    </dgm:pt>
    <dgm:pt modelId="{E90F4079-8806-44B8-87F2-E70E5D54B378}" type="sibTrans" cxnId="{484B4C9F-DFDB-49C6-B478-3F9724939727}">
      <dgm:prSet/>
      <dgm:spPr/>
      <dgm:t>
        <a:bodyPr/>
        <a:lstStyle/>
        <a:p>
          <a:pPr rtl="1"/>
          <a:endParaRPr lang="ar-EG"/>
        </a:p>
      </dgm:t>
    </dgm:pt>
    <dgm:pt modelId="{EB230341-3941-4DEB-A578-6520C43B8E53}">
      <dgm:prSet/>
      <dgm:spPr/>
      <dgm:t>
        <a:bodyPr/>
        <a:lstStyle/>
        <a:p>
          <a:pPr rtl="1"/>
          <a:r>
            <a:rPr lang="ar-EG" b="1" i="1" dirty="0" smtClean="0"/>
            <a:t>2- ان يتحلي بالذكاء والصبر والحزم.</a:t>
          </a:r>
          <a:endParaRPr lang="ar-EG" dirty="0"/>
        </a:p>
      </dgm:t>
    </dgm:pt>
    <dgm:pt modelId="{CC402C21-410D-4C86-8D47-8D7DB7F3EF12}" type="parTrans" cxnId="{EC817ED5-28BF-4B6D-9709-83405F58463C}">
      <dgm:prSet/>
      <dgm:spPr/>
      <dgm:t>
        <a:bodyPr/>
        <a:lstStyle/>
        <a:p>
          <a:pPr rtl="1"/>
          <a:endParaRPr lang="ar-EG"/>
        </a:p>
      </dgm:t>
    </dgm:pt>
    <dgm:pt modelId="{24718EA0-B5DC-4469-A6A6-95CD2490F9D5}" type="sibTrans" cxnId="{EC817ED5-28BF-4B6D-9709-83405F58463C}">
      <dgm:prSet/>
      <dgm:spPr/>
      <dgm:t>
        <a:bodyPr/>
        <a:lstStyle/>
        <a:p>
          <a:pPr rtl="1"/>
          <a:endParaRPr lang="ar-EG"/>
        </a:p>
      </dgm:t>
    </dgm:pt>
    <dgm:pt modelId="{1084E651-006A-443D-931D-EFCA81AB732F}">
      <dgm:prSet/>
      <dgm:spPr/>
      <dgm:t>
        <a:bodyPr/>
        <a:lstStyle/>
        <a:p>
          <a:pPr rtl="1"/>
          <a:r>
            <a:rPr lang="ar-EG" b="1" i="1" dirty="0" smtClean="0"/>
            <a:t>3- ان يحترم فردية التلميذ وان يشعرة بالحب. </a:t>
          </a:r>
          <a:endParaRPr lang="ar-EG" dirty="0"/>
        </a:p>
      </dgm:t>
    </dgm:pt>
    <dgm:pt modelId="{0BC9DB8C-BA99-4186-A557-4C76E75C0967}" type="parTrans" cxnId="{7D6F8458-0838-422C-AE65-1E0D74A0712F}">
      <dgm:prSet/>
      <dgm:spPr/>
      <dgm:t>
        <a:bodyPr/>
        <a:lstStyle/>
        <a:p>
          <a:pPr rtl="1"/>
          <a:endParaRPr lang="ar-EG"/>
        </a:p>
      </dgm:t>
    </dgm:pt>
    <dgm:pt modelId="{8B0D8F02-D440-458B-A85C-9CD7A47884DA}" type="sibTrans" cxnId="{7D6F8458-0838-422C-AE65-1E0D74A0712F}">
      <dgm:prSet/>
      <dgm:spPr/>
      <dgm:t>
        <a:bodyPr/>
        <a:lstStyle/>
        <a:p>
          <a:pPr rtl="1"/>
          <a:endParaRPr lang="ar-EG"/>
        </a:p>
      </dgm:t>
    </dgm:pt>
    <dgm:pt modelId="{D2E9BC96-CED9-41A9-B644-19957E7769FF}">
      <dgm:prSet/>
      <dgm:spPr/>
      <dgm:t>
        <a:bodyPr/>
        <a:lstStyle/>
        <a:p>
          <a:pPr rtl="1"/>
          <a:r>
            <a:rPr lang="ar-EG" b="1" i="1" dirty="0" smtClean="0"/>
            <a:t>4- ان يعتني بالمظهر.</a:t>
          </a:r>
          <a:endParaRPr lang="ar-EG" dirty="0"/>
        </a:p>
      </dgm:t>
    </dgm:pt>
    <dgm:pt modelId="{668E6097-D48A-48FF-8481-F65224446880}" type="parTrans" cxnId="{C651F2EE-6365-40A3-A857-A3A14A303DF5}">
      <dgm:prSet/>
      <dgm:spPr/>
      <dgm:t>
        <a:bodyPr/>
        <a:lstStyle/>
        <a:p>
          <a:pPr rtl="1"/>
          <a:endParaRPr lang="ar-EG"/>
        </a:p>
      </dgm:t>
    </dgm:pt>
    <dgm:pt modelId="{1366A33E-EE9E-4397-AAD0-1ABE6411938F}" type="sibTrans" cxnId="{C651F2EE-6365-40A3-A857-A3A14A303DF5}">
      <dgm:prSet/>
      <dgm:spPr/>
      <dgm:t>
        <a:bodyPr/>
        <a:lstStyle/>
        <a:p>
          <a:pPr rtl="1"/>
          <a:endParaRPr lang="ar-EG"/>
        </a:p>
      </dgm:t>
    </dgm:pt>
    <dgm:pt modelId="{694B3080-90AE-4530-821E-9CC1FF9B1549}">
      <dgm:prSet/>
      <dgm:spPr/>
      <dgm:t>
        <a:bodyPr/>
        <a:lstStyle/>
        <a:p>
          <a:pPr rtl="1"/>
          <a:r>
            <a:rPr lang="ar-EG" b="1" i="1" dirty="0" smtClean="0"/>
            <a:t>5- القدرة علي ضبط النفس .</a:t>
          </a:r>
          <a:endParaRPr lang="ar-EG" dirty="0"/>
        </a:p>
      </dgm:t>
    </dgm:pt>
    <dgm:pt modelId="{9288FB77-846C-4C3C-8D44-CC6BC46CC73A}" type="parTrans" cxnId="{2A9AE228-1059-4B99-8CD4-B4904A5B738F}">
      <dgm:prSet/>
      <dgm:spPr/>
      <dgm:t>
        <a:bodyPr/>
        <a:lstStyle/>
        <a:p>
          <a:pPr rtl="1"/>
          <a:endParaRPr lang="ar-EG"/>
        </a:p>
      </dgm:t>
    </dgm:pt>
    <dgm:pt modelId="{947F79E3-146A-43EA-919D-6B955F3CEDC1}" type="sibTrans" cxnId="{2A9AE228-1059-4B99-8CD4-B4904A5B738F}">
      <dgm:prSet/>
      <dgm:spPr/>
      <dgm:t>
        <a:bodyPr/>
        <a:lstStyle/>
        <a:p>
          <a:pPr rtl="1"/>
          <a:endParaRPr lang="ar-EG"/>
        </a:p>
      </dgm:t>
    </dgm:pt>
    <dgm:pt modelId="{B1CB437C-1334-4837-8230-9D5F42B80485}">
      <dgm:prSet/>
      <dgm:spPr/>
      <dgm:t>
        <a:bodyPr/>
        <a:lstStyle/>
        <a:p>
          <a:pPr rtl="1"/>
          <a:r>
            <a:rPr lang="ar-EG" b="1" i="1" dirty="0" smtClean="0"/>
            <a:t>6- ان يلاحظ سلوكة  و تصرفاتة اثناء التدريس.</a:t>
          </a:r>
          <a:endParaRPr lang="ar-EG" dirty="0"/>
        </a:p>
      </dgm:t>
    </dgm:pt>
    <dgm:pt modelId="{1CDC838E-6A6A-4AE1-B22C-B59A0975E424}" type="parTrans" cxnId="{E04E6883-CA9C-453E-8BA9-AFF8D1C8CDD6}">
      <dgm:prSet/>
      <dgm:spPr/>
      <dgm:t>
        <a:bodyPr/>
        <a:lstStyle/>
        <a:p>
          <a:pPr rtl="1"/>
          <a:endParaRPr lang="ar-EG"/>
        </a:p>
      </dgm:t>
    </dgm:pt>
    <dgm:pt modelId="{7F5EE349-5C1C-4618-B113-D068C131D408}" type="sibTrans" cxnId="{E04E6883-CA9C-453E-8BA9-AFF8D1C8CDD6}">
      <dgm:prSet/>
      <dgm:spPr/>
      <dgm:t>
        <a:bodyPr/>
        <a:lstStyle/>
        <a:p>
          <a:pPr rtl="1"/>
          <a:endParaRPr lang="ar-EG"/>
        </a:p>
      </dgm:t>
    </dgm:pt>
    <dgm:pt modelId="{1D107575-9EE0-4D8E-BC12-3AA9FB3796FF}">
      <dgm:prSet/>
      <dgm:spPr/>
      <dgm:t>
        <a:bodyPr/>
        <a:lstStyle/>
        <a:p>
          <a:pPr rtl="1"/>
          <a:r>
            <a:rPr lang="ar-EG" b="1" i="1" dirty="0" smtClean="0"/>
            <a:t>7- ان يتميز بصفة القيادة.</a:t>
          </a:r>
          <a:endParaRPr lang="ar-EG" dirty="0"/>
        </a:p>
      </dgm:t>
    </dgm:pt>
    <dgm:pt modelId="{ECEF76BE-A78F-4A1E-BBCD-F962AD287E0B}" type="parTrans" cxnId="{A6570751-1E0B-4C85-8431-E6A267AA051C}">
      <dgm:prSet/>
      <dgm:spPr/>
      <dgm:t>
        <a:bodyPr/>
        <a:lstStyle/>
        <a:p>
          <a:pPr rtl="1"/>
          <a:endParaRPr lang="ar-EG"/>
        </a:p>
      </dgm:t>
    </dgm:pt>
    <dgm:pt modelId="{91DCFA9A-FB35-45BD-8751-9CFC73F3B916}" type="sibTrans" cxnId="{A6570751-1E0B-4C85-8431-E6A267AA051C}">
      <dgm:prSet/>
      <dgm:spPr/>
      <dgm:t>
        <a:bodyPr/>
        <a:lstStyle/>
        <a:p>
          <a:pPr rtl="1"/>
          <a:endParaRPr lang="ar-EG"/>
        </a:p>
      </dgm:t>
    </dgm:pt>
    <dgm:pt modelId="{2101EDCD-0BA7-4EF1-95A3-4A162725190E}">
      <dgm:prSet/>
      <dgm:spPr/>
      <dgm:t>
        <a:bodyPr/>
        <a:lstStyle/>
        <a:p>
          <a:pPr rtl="1"/>
          <a:r>
            <a:rPr lang="ar-EG" b="1" i="1" dirty="0" smtClean="0"/>
            <a:t>8- ان يتميز بضبط النفس وحسن التصرف.</a:t>
          </a:r>
          <a:endParaRPr lang="ar-EG" dirty="0"/>
        </a:p>
      </dgm:t>
    </dgm:pt>
    <dgm:pt modelId="{14FB2EDF-0086-43EC-B354-4D5BAB3507C2}" type="parTrans" cxnId="{B9068204-8392-48CC-89F6-9AA8D9354992}">
      <dgm:prSet/>
      <dgm:spPr/>
      <dgm:t>
        <a:bodyPr/>
        <a:lstStyle/>
        <a:p>
          <a:pPr rtl="1"/>
          <a:endParaRPr lang="ar-EG"/>
        </a:p>
      </dgm:t>
    </dgm:pt>
    <dgm:pt modelId="{C9CAB83C-A07E-4F07-9BC7-1A00AC2E6FBA}" type="sibTrans" cxnId="{B9068204-8392-48CC-89F6-9AA8D9354992}">
      <dgm:prSet/>
      <dgm:spPr/>
      <dgm:t>
        <a:bodyPr/>
        <a:lstStyle/>
        <a:p>
          <a:pPr rtl="1"/>
          <a:endParaRPr lang="ar-EG"/>
        </a:p>
      </dgm:t>
    </dgm:pt>
    <dgm:pt modelId="{5DE79105-8A2B-4729-94F2-C79E351EF8DD}">
      <dgm:prSet/>
      <dgm:spPr/>
      <dgm:t>
        <a:bodyPr/>
        <a:lstStyle/>
        <a:p>
          <a:pPr rtl="1"/>
          <a:r>
            <a:rPr lang="ar-EG" b="1" i="1" dirty="0" smtClean="0"/>
            <a:t>9- ان يتحلي بالروح الرياضية.</a:t>
          </a:r>
          <a:endParaRPr lang="ar-EG" dirty="0"/>
        </a:p>
      </dgm:t>
    </dgm:pt>
    <dgm:pt modelId="{14944AC0-2A32-40B1-9560-172D9A3BE2DF}" type="parTrans" cxnId="{C5C37B9D-7261-4BAF-A698-9C64B04EDDF8}">
      <dgm:prSet/>
      <dgm:spPr/>
      <dgm:t>
        <a:bodyPr/>
        <a:lstStyle/>
        <a:p>
          <a:pPr rtl="1"/>
          <a:endParaRPr lang="ar-EG"/>
        </a:p>
      </dgm:t>
    </dgm:pt>
    <dgm:pt modelId="{2FAA96B8-9D0E-4BA0-BE6F-6B6090961860}" type="sibTrans" cxnId="{C5C37B9D-7261-4BAF-A698-9C64B04EDDF8}">
      <dgm:prSet/>
      <dgm:spPr/>
      <dgm:t>
        <a:bodyPr/>
        <a:lstStyle/>
        <a:p>
          <a:pPr rtl="1"/>
          <a:endParaRPr lang="ar-EG"/>
        </a:p>
      </dgm:t>
    </dgm:pt>
    <dgm:pt modelId="{047123D6-EE0B-4D65-AF0C-075CAA72E3D2}">
      <dgm:prSet/>
      <dgm:spPr/>
      <dgm:t>
        <a:bodyPr/>
        <a:lstStyle/>
        <a:p>
          <a:pPr rtl="1"/>
          <a:r>
            <a:rPr lang="ar-EG" b="1" i="1" dirty="0" smtClean="0"/>
            <a:t>10- ان يحترم القرارات الخاصة بالعمل.</a:t>
          </a:r>
          <a:endParaRPr lang="ar-EG" dirty="0"/>
        </a:p>
      </dgm:t>
    </dgm:pt>
    <dgm:pt modelId="{B261C583-DC39-453E-924A-E8C60A4518C9}" type="parTrans" cxnId="{99B54F91-60B3-485F-8FAD-1414EC535AF7}">
      <dgm:prSet/>
      <dgm:spPr/>
      <dgm:t>
        <a:bodyPr/>
        <a:lstStyle/>
        <a:p>
          <a:pPr rtl="1"/>
          <a:endParaRPr lang="ar-EG"/>
        </a:p>
      </dgm:t>
    </dgm:pt>
    <dgm:pt modelId="{BA39804B-B0C0-4EA3-86B7-CCFE09471B56}" type="sibTrans" cxnId="{99B54F91-60B3-485F-8FAD-1414EC535AF7}">
      <dgm:prSet/>
      <dgm:spPr/>
      <dgm:t>
        <a:bodyPr/>
        <a:lstStyle/>
        <a:p>
          <a:pPr rtl="1"/>
          <a:endParaRPr lang="ar-EG"/>
        </a:p>
      </dgm:t>
    </dgm:pt>
    <dgm:pt modelId="{613D414F-2DC1-45A1-BE4C-AC22D79BAB28}" type="pres">
      <dgm:prSet presAssocID="{A836233A-71F9-4133-B515-16E6516AA8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EG"/>
        </a:p>
      </dgm:t>
    </dgm:pt>
    <dgm:pt modelId="{185B336A-0618-4B1E-B009-9CB63470F1D7}" type="pres">
      <dgm:prSet presAssocID="{71D782C0-456B-473C-8CDB-94EC69E6B12D}" presName="thickLine" presStyleLbl="alignNode1" presStyleIdx="0" presStyleCnt="10"/>
      <dgm:spPr/>
    </dgm:pt>
    <dgm:pt modelId="{56E17F35-59BC-4C68-A0BD-1928F0BC1ADE}" type="pres">
      <dgm:prSet presAssocID="{71D782C0-456B-473C-8CDB-94EC69E6B12D}" presName="horz1" presStyleCnt="0"/>
      <dgm:spPr/>
    </dgm:pt>
    <dgm:pt modelId="{C27B48A6-3137-4279-8098-12C2E75648D6}" type="pres">
      <dgm:prSet presAssocID="{71D782C0-456B-473C-8CDB-94EC69E6B12D}" presName="tx1" presStyleLbl="revTx" presStyleIdx="0" presStyleCnt="10"/>
      <dgm:spPr/>
      <dgm:t>
        <a:bodyPr/>
        <a:lstStyle/>
        <a:p>
          <a:pPr rtl="1"/>
          <a:endParaRPr lang="ar-EG"/>
        </a:p>
      </dgm:t>
    </dgm:pt>
    <dgm:pt modelId="{03AE1D6E-DCE2-49D7-8465-CF901E903DDB}" type="pres">
      <dgm:prSet presAssocID="{71D782C0-456B-473C-8CDB-94EC69E6B12D}" presName="vert1" presStyleCnt="0"/>
      <dgm:spPr/>
    </dgm:pt>
    <dgm:pt modelId="{49EB4DA2-9394-4962-A270-5EED76856D43}" type="pres">
      <dgm:prSet presAssocID="{EB230341-3941-4DEB-A578-6520C43B8E53}" presName="thickLine" presStyleLbl="alignNode1" presStyleIdx="1" presStyleCnt="10"/>
      <dgm:spPr/>
    </dgm:pt>
    <dgm:pt modelId="{A7FDE7AE-F8F2-45A2-AC0D-6C733EFE9EBE}" type="pres">
      <dgm:prSet presAssocID="{EB230341-3941-4DEB-A578-6520C43B8E53}" presName="horz1" presStyleCnt="0"/>
      <dgm:spPr/>
    </dgm:pt>
    <dgm:pt modelId="{179FD6C7-FE7E-42FE-AB7C-48B00DC50C45}" type="pres">
      <dgm:prSet presAssocID="{EB230341-3941-4DEB-A578-6520C43B8E53}" presName="tx1" presStyleLbl="revTx" presStyleIdx="1" presStyleCnt="10"/>
      <dgm:spPr/>
      <dgm:t>
        <a:bodyPr/>
        <a:lstStyle/>
        <a:p>
          <a:pPr rtl="1"/>
          <a:endParaRPr lang="ar-EG"/>
        </a:p>
      </dgm:t>
    </dgm:pt>
    <dgm:pt modelId="{9C93E9A7-1C2C-415D-8118-DF4DEA4BD1CA}" type="pres">
      <dgm:prSet presAssocID="{EB230341-3941-4DEB-A578-6520C43B8E53}" presName="vert1" presStyleCnt="0"/>
      <dgm:spPr/>
    </dgm:pt>
    <dgm:pt modelId="{4B66A650-3551-4801-8D97-D41E2AF2136A}" type="pres">
      <dgm:prSet presAssocID="{1084E651-006A-443D-931D-EFCA81AB732F}" presName="thickLine" presStyleLbl="alignNode1" presStyleIdx="2" presStyleCnt="10"/>
      <dgm:spPr/>
    </dgm:pt>
    <dgm:pt modelId="{EE057D44-BE19-461A-86BF-D856FD07F763}" type="pres">
      <dgm:prSet presAssocID="{1084E651-006A-443D-931D-EFCA81AB732F}" presName="horz1" presStyleCnt="0"/>
      <dgm:spPr/>
    </dgm:pt>
    <dgm:pt modelId="{002A73E5-4ECD-4E79-829C-A44852512DB5}" type="pres">
      <dgm:prSet presAssocID="{1084E651-006A-443D-931D-EFCA81AB732F}" presName="tx1" presStyleLbl="revTx" presStyleIdx="2" presStyleCnt="10"/>
      <dgm:spPr/>
      <dgm:t>
        <a:bodyPr/>
        <a:lstStyle/>
        <a:p>
          <a:pPr rtl="1"/>
          <a:endParaRPr lang="ar-EG"/>
        </a:p>
      </dgm:t>
    </dgm:pt>
    <dgm:pt modelId="{27B7A3BF-FFFA-4866-8923-E82603EDCEDD}" type="pres">
      <dgm:prSet presAssocID="{1084E651-006A-443D-931D-EFCA81AB732F}" presName="vert1" presStyleCnt="0"/>
      <dgm:spPr/>
    </dgm:pt>
    <dgm:pt modelId="{BF70C9F6-0F93-4F73-A605-3265FDA72C35}" type="pres">
      <dgm:prSet presAssocID="{D2E9BC96-CED9-41A9-B644-19957E7769FF}" presName="thickLine" presStyleLbl="alignNode1" presStyleIdx="3" presStyleCnt="10"/>
      <dgm:spPr/>
    </dgm:pt>
    <dgm:pt modelId="{5E8DE4EA-61E3-4985-9A74-F1D76A92FBEB}" type="pres">
      <dgm:prSet presAssocID="{D2E9BC96-CED9-41A9-B644-19957E7769FF}" presName="horz1" presStyleCnt="0"/>
      <dgm:spPr/>
    </dgm:pt>
    <dgm:pt modelId="{91F4E79D-45AA-444A-9529-D244FDDECB34}" type="pres">
      <dgm:prSet presAssocID="{D2E9BC96-CED9-41A9-B644-19957E7769FF}" presName="tx1" presStyleLbl="revTx" presStyleIdx="3" presStyleCnt="10"/>
      <dgm:spPr/>
      <dgm:t>
        <a:bodyPr/>
        <a:lstStyle/>
        <a:p>
          <a:pPr rtl="1"/>
          <a:endParaRPr lang="ar-EG"/>
        </a:p>
      </dgm:t>
    </dgm:pt>
    <dgm:pt modelId="{D964A5D4-570F-481B-A189-B91AF3814E69}" type="pres">
      <dgm:prSet presAssocID="{D2E9BC96-CED9-41A9-B644-19957E7769FF}" presName="vert1" presStyleCnt="0"/>
      <dgm:spPr/>
    </dgm:pt>
    <dgm:pt modelId="{2C0A19A4-80B9-488A-B048-43C90715A79E}" type="pres">
      <dgm:prSet presAssocID="{694B3080-90AE-4530-821E-9CC1FF9B1549}" presName="thickLine" presStyleLbl="alignNode1" presStyleIdx="4" presStyleCnt="10"/>
      <dgm:spPr/>
    </dgm:pt>
    <dgm:pt modelId="{5A198BAE-9A78-48D7-BEB1-8A6656C70719}" type="pres">
      <dgm:prSet presAssocID="{694B3080-90AE-4530-821E-9CC1FF9B1549}" presName="horz1" presStyleCnt="0"/>
      <dgm:spPr/>
    </dgm:pt>
    <dgm:pt modelId="{71130F30-2528-49AB-8522-11D16A175565}" type="pres">
      <dgm:prSet presAssocID="{694B3080-90AE-4530-821E-9CC1FF9B1549}" presName="tx1" presStyleLbl="revTx" presStyleIdx="4" presStyleCnt="10"/>
      <dgm:spPr/>
      <dgm:t>
        <a:bodyPr/>
        <a:lstStyle/>
        <a:p>
          <a:pPr rtl="1"/>
          <a:endParaRPr lang="ar-EG"/>
        </a:p>
      </dgm:t>
    </dgm:pt>
    <dgm:pt modelId="{B42B7C76-CCC3-48BB-BFB6-DAEA13E0CB28}" type="pres">
      <dgm:prSet presAssocID="{694B3080-90AE-4530-821E-9CC1FF9B1549}" presName="vert1" presStyleCnt="0"/>
      <dgm:spPr/>
    </dgm:pt>
    <dgm:pt modelId="{702A8E90-3961-4CA6-939C-BA0C261F003A}" type="pres">
      <dgm:prSet presAssocID="{B1CB437C-1334-4837-8230-9D5F42B80485}" presName="thickLine" presStyleLbl="alignNode1" presStyleIdx="5" presStyleCnt="10"/>
      <dgm:spPr/>
    </dgm:pt>
    <dgm:pt modelId="{8DB87702-F3C5-4BB4-B8E8-74116BA0BD34}" type="pres">
      <dgm:prSet presAssocID="{B1CB437C-1334-4837-8230-9D5F42B80485}" presName="horz1" presStyleCnt="0"/>
      <dgm:spPr/>
    </dgm:pt>
    <dgm:pt modelId="{D4904419-217C-4135-ACA8-731D498145C2}" type="pres">
      <dgm:prSet presAssocID="{B1CB437C-1334-4837-8230-9D5F42B80485}" presName="tx1" presStyleLbl="revTx" presStyleIdx="5" presStyleCnt="10"/>
      <dgm:spPr/>
      <dgm:t>
        <a:bodyPr/>
        <a:lstStyle/>
        <a:p>
          <a:pPr rtl="1"/>
          <a:endParaRPr lang="ar-EG"/>
        </a:p>
      </dgm:t>
    </dgm:pt>
    <dgm:pt modelId="{5218E3AF-54E2-4497-93CF-FD1421A358E2}" type="pres">
      <dgm:prSet presAssocID="{B1CB437C-1334-4837-8230-9D5F42B80485}" presName="vert1" presStyleCnt="0"/>
      <dgm:spPr/>
    </dgm:pt>
    <dgm:pt modelId="{42CCF29E-31F5-4F81-8993-AF6133F5CEEF}" type="pres">
      <dgm:prSet presAssocID="{1D107575-9EE0-4D8E-BC12-3AA9FB3796FF}" presName="thickLine" presStyleLbl="alignNode1" presStyleIdx="6" presStyleCnt="10"/>
      <dgm:spPr/>
    </dgm:pt>
    <dgm:pt modelId="{0F256D90-1F3B-45DE-A9FB-9FBCACD51FC6}" type="pres">
      <dgm:prSet presAssocID="{1D107575-9EE0-4D8E-BC12-3AA9FB3796FF}" presName="horz1" presStyleCnt="0"/>
      <dgm:spPr/>
    </dgm:pt>
    <dgm:pt modelId="{7E56CC5C-F978-428A-9178-C8F70CCBDE78}" type="pres">
      <dgm:prSet presAssocID="{1D107575-9EE0-4D8E-BC12-3AA9FB3796FF}" presName="tx1" presStyleLbl="revTx" presStyleIdx="6" presStyleCnt="10"/>
      <dgm:spPr/>
      <dgm:t>
        <a:bodyPr/>
        <a:lstStyle/>
        <a:p>
          <a:pPr rtl="1"/>
          <a:endParaRPr lang="ar-EG"/>
        </a:p>
      </dgm:t>
    </dgm:pt>
    <dgm:pt modelId="{573F4C5B-206D-470C-91D5-54D5537A44B0}" type="pres">
      <dgm:prSet presAssocID="{1D107575-9EE0-4D8E-BC12-3AA9FB3796FF}" presName="vert1" presStyleCnt="0"/>
      <dgm:spPr/>
    </dgm:pt>
    <dgm:pt modelId="{E10041F7-66D6-4EF1-9B8C-40DADD1DE3F1}" type="pres">
      <dgm:prSet presAssocID="{2101EDCD-0BA7-4EF1-95A3-4A162725190E}" presName="thickLine" presStyleLbl="alignNode1" presStyleIdx="7" presStyleCnt="10"/>
      <dgm:spPr/>
    </dgm:pt>
    <dgm:pt modelId="{F91F86EB-E2CA-43D5-8D1F-BDA731991009}" type="pres">
      <dgm:prSet presAssocID="{2101EDCD-0BA7-4EF1-95A3-4A162725190E}" presName="horz1" presStyleCnt="0"/>
      <dgm:spPr/>
    </dgm:pt>
    <dgm:pt modelId="{4A0A2C19-DA1F-4667-A3D3-88AFC566F2B2}" type="pres">
      <dgm:prSet presAssocID="{2101EDCD-0BA7-4EF1-95A3-4A162725190E}" presName="tx1" presStyleLbl="revTx" presStyleIdx="7" presStyleCnt="10"/>
      <dgm:spPr/>
      <dgm:t>
        <a:bodyPr/>
        <a:lstStyle/>
        <a:p>
          <a:pPr rtl="1"/>
          <a:endParaRPr lang="ar-EG"/>
        </a:p>
      </dgm:t>
    </dgm:pt>
    <dgm:pt modelId="{079A1EA7-BC5B-4405-9A6F-269199E7DE6D}" type="pres">
      <dgm:prSet presAssocID="{2101EDCD-0BA7-4EF1-95A3-4A162725190E}" presName="vert1" presStyleCnt="0"/>
      <dgm:spPr/>
    </dgm:pt>
    <dgm:pt modelId="{2437986B-CF0F-4A48-B981-5713C6D4E73A}" type="pres">
      <dgm:prSet presAssocID="{5DE79105-8A2B-4729-94F2-C79E351EF8DD}" presName="thickLine" presStyleLbl="alignNode1" presStyleIdx="8" presStyleCnt="10"/>
      <dgm:spPr/>
    </dgm:pt>
    <dgm:pt modelId="{2CB4BE31-9DA3-419F-94DC-F59ED941E20C}" type="pres">
      <dgm:prSet presAssocID="{5DE79105-8A2B-4729-94F2-C79E351EF8DD}" presName="horz1" presStyleCnt="0"/>
      <dgm:spPr/>
    </dgm:pt>
    <dgm:pt modelId="{8F572CFB-55EE-48C7-863D-F7EF437B4F6F}" type="pres">
      <dgm:prSet presAssocID="{5DE79105-8A2B-4729-94F2-C79E351EF8DD}" presName="tx1" presStyleLbl="revTx" presStyleIdx="8" presStyleCnt="10"/>
      <dgm:spPr/>
      <dgm:t>
        <a:bodyPr/>
        <a:lstStyle/>
        <a:p>
          <a:pPr rtl="1"/>
          <a:endParaRPr lang="ar-EG"/>
        </a:p>
      </dgm:t>
    </dgm:pt>
    <dgm:pt modelId="{2F2E3282-5B95-4437-9DFB-294E6244E021}" type="pres">
      <dgm:prSet presAssocID="{5DE79105-8A2B-4729-94F2-C79E351EF8DD}" presName="vert1" presStyleCnt="0"/>
      <dgm:spPr/>
    </dgm:pt>
    <dgm:pt modelId="{DBCED3C9-5187-49DC-ABF8-22E5AB6FD0E7}" type="pres">
      <dgm:prSet presAssocID="{047123D6-EE0B-4D65-AF0C-075CAA72E3D2}" presName="thickLine" presStyleLbl="alignNode1" presStyleIdx="9" presStyleCnt="10"/>
      <dgm:spPr/>
    </dgm:pt>
    <dgm:pt modelId="{34B01E05-EABE-4CE3-8D49-09426A70BA5D}" type="pres">
      <dgm:prSet presAssocID="{047123D6-EE0B-4D65-AF0C-075CAA72E3D2}" presName="horz1" presStyleCnt="0"/>
      <dgm:spPr/>
    </dgm:pt>
    <dgm:pt modelId="{2A0C8558-FF71-4A73-B9CE-D3E9D9E55C8E}" type="pres">
      <dgm:prSet presAssocID="{047123D6-EE0B-4D65-AF0C-075CAA72E3D2}" presName="tx1" presStyleLbl="revTx" presStyleIdx="9" presStyleCnt="10"/>
      <dgm:spPr/>
      <dgm:t>
        <a:bodyPr/>
        <a:lstStyle/>
        <a:p>
          <a:pPr rtl="1"/>
          <a:endParaRPr lang="ar-EG"/>
        </a:p>
      </dgm:t>
    </dgm:pt>
    <dgm:pt modelId="{88D34F01-2AC8-41F5-835A-F81BACCB3457}" type="pres">
      <dgm:prSet presAssocID="{047123D6-EE0B-4D65-AF0C-075CAA72E3D2}" presName="vert1" presStyleCnt="0"/>
      <dgm:spPr/>
    </dgm:pt>
  </dgm:ptLst>
  <dgm:cxnLst>
    <dgm:cxn modelId="{2A9AE228-1059-4B99-8CD4-B4904A5B738F}" srcId="{A836233A-71F9-4133-B515-16E6516AA82D}" destId="{694B3080-90AE-4530-821E-9CC1FF9B1549}" srcOrd="4" destOrd="0" parTransId="{9288FB77-846C-4C3C-8D44-CC6BC46CC73A}" sibTransId="{947F79E3-146A-43EA-919D-6B955F3CEDC1}"/>
    <dgm:cxn modelId="{D1EF2C73-62BF-4017-8E9D-880C80C0DFE8}" type="presOf" srcId="{EB230341-3941-4DEB-A578-6520C43B8E53}" destId="{179FD6C7-FE7E-42FE-AB7C-48B00DC50C45}" srcOrd="0" destOrd="0" presId="urn:microsoft.com/office/officeart/2008/layout/LinedList"/>
    <dgm:cxn modelId="{BEF27DE7-E7E2-4033-8BB2-175D9218ADAC}" type="presOf" srcId="{A836233A-71F9-4133-B515-16E6516AA82D}" destId="{613D414F-2DC1-45A1-BE4C-AC22D79BAB28}" srcOrd="0" destOrd="0" presId="urn:microsoft.com/office/officeart/2008/layout/LinedList"/>
    <dgm:cxn modelId="{484B4C9F-DFDB-49C6-B478-3F9724939727}" srcId="{A836233A-71F9-4133-B515-16E6516AA82D}" destId="{71D782C0-456B-473C-8CDB-94EC69E6B12D}" srcOrd="0" destOrd="0" parTransId="{BC0BE356-153F-4E9B-859F-1ACB48C50EEB}" sibTransId="{E90F4079-8806-44B8-87F2-E70E5D54B378}"/>
    <dgm:cxn modelId="{C651F2EE-6365-40A3-A857-A3A14A303DF5}" srcId="{A836233A-71F9-4133-B515-16E6516AA82D}" destId="{D2E9BC96-CED9-41A9-B644-19957E7769FF}" srcOrd="3" destOrd="0" parTransId="{668E6097-D48A-48FF-8481-F65224446880}" sibTransId="{1366A33E-EE9E-4397-AAD0-1ABE6411938F}"/>
    <dgm:cxn modelId="{5991BF31-C7A6-4F29-B02B-A69EA1036864}" type="presOf" srcId="{2101EDCD-0BA7-4EF1-95A3-4A162725190E}" destId="{4A0A2C19-DA1F-4667-A3D3-88AFC566F2B2}" srcOrd="0" destOrd="0" presId="urn:microsoft.com/office/officeart/2008/layout/LinedList"/>
    <dgm:cxn modelId="{E04E6883-CA9C-453E-8BA9-AFF8D1C8CDD6}" srcId="{A836233A-71F9-4133-B515-16E6516AA82D}" destId="{B1CB437C-1334-4837-8230-9D5F42B80485}" srcOrd="5" destOrd="0" parTransId="{1CDC838E-6A6A-4AE1-B22C-B59A0975E424}" sibTransId="{7F5EE349-5C1C-4618-B113-D068C131D408}"/>
    <dgm:cxn modelId="{E2A7E112-F92D-40E7-9956-DE08FB3411B9}" type="presOf" srcId="{1084E651-006A-443D-931D-EFCA81AB732F}" destId="{002A73E5-4ECD-4E79-829C-A44852512DB5}" srcOrd="0" destOrd="0" presId="urn:microsoft.com/office/officeart/2008/layout/LinedList"/>
    <dgm:cxn modelId="{2DB5795F-0630-4258-9D57-25540C50F8D8}" type="presOf" srcId="{694B3080-90AE-4530-821E-9CC1FF9B1549}" destId="{71130F30-2528-49AB-8522-11D16A175565}" srcOrd="0" destOrd="0" presId="urn:microsoft.com/office/officeart/2008/layout/LinedList"/>
    <dgm:cxn modelId="{8B94735B-D60E-4AE3-B616-EB0BBE02EE51}" type="presOf" srcId="{71D782C0-456B-473C-8CDB-94EC69E6B12D}" destId="{C27B48A6-3137-4279-8098-12C2E75648D6}" srcOrd="0" destOrd="0" presId="urn:microsoft.com/office/officeart/2008/layout/LinedList"/>
    <dgm:cxn modelId="{C3FA88ED-6D03-43F7-9AF2-06DA5A726E0D}" type="presOf" srcId="{B1CB437C-1334-4837-8230-9D5F42B80485}" destId="{D4904419-217C-4135-ACA8-731D498145C2}" srcOrd="0" destOrd="0" presId="urn:microsoft.com/office/officeart/2008/layout/LinedList"/>
    <dgm:cxn modelId="{991C03A1-F17A-4C2A-BCE3-96D678172E23}" type="presOf" srcId="{D2E9BC96-CED9-41A9-B644-19957E7769FF}" destId="{91F4E79D-45AA-444A-9529-D244FDDECB34}" srcOrd="0" destOrd="0" presId="urn:microsoft.com/office/officeart/2008/layout/LinedList"/>
    <dgm:cxn modelId="{EC817ED5-28BF-4B6D-9709-83405F58463C}" srcId="{A836233A-71F9-4133-B515-16E6516AA82D}" destId="{EB230341-3941-4DEB-A578-6520C43B8E53}" srcOrd="1" destOrd="0" parTransId="{CC402C21-410D-4C86-8D47-8D7DB7F3EF12}" sibTransId="{24718EA0-B5DC-4469-A6A6-95CD2490F9D5}"/>
    <dgm:cxn modelId="{8339CBD1-C848-45C1-B105-F8B6A128C481}" type="presOf" srcId="{5DE79105-8A2B-4729-94F2-C79E351EF8DD}" destId="{8F572CFB-55EE-48C7-863D-F7EF437B4F6F}" srcOrd="0" destOrd="0" presId="urn:microsoft.com/office/officeart/2008/layout/LinedList"/>
    <dgm:cxn modelId="{C5C37B9D-7261-4BAF-A698-9C64B04EDDF8}" srcId="{A836233A-71F9-4133-B515-16E6516AA82D}" destId="{5DE79105-8A2B-4729-94F2-C79E351EF8DD}" srcOrd="8" destOrd="0" parTransId="{14944AC0-2A32-40B1-9560-172D9A3BE2DF}" sibTransId="{2FAA96B8-9D0E-4BA0-BE6F-6B6090961860}"/>
    <dgm:cxn modelId="{99B54F91-60B3-485F-8FAD-1414EC535AF7}" srcId="{A836233A-71F9-4133-B515-16E6516AA82D}" destId="{047123D6-EE0B-4D65-AF0C-075CAA72E3D2}" srcOrd="9" destOrd="0" parTransId="{B261C583-DC39-453E-924A-E8C60A4518C9}" sibTransId="{BA39804B-B0C0-4EA3-86B7-CCFE09471B56}"/>
    <dgm:cxn modelId="{A6570751-1E0B-4C85-8431-E6A267AA051C}" srcId="{A836233A-71F9-4133-B515-16E6516AA82D}" destId="{1D107575-9EE0-4D8E-BC12-3AA9FB3796FF}" srcOrd="6" destOrd="0" parTransId="{ECEF76BE-A78F-4A1E-BBCD-F962AD287E0B}" sibTransId="{91DCFA9A-FB35-45BD-8751-9CFC73F3B916}"/>
    <dgm:cxn modelId="{12CD1387-7D83-4D25-8078-5A55B230130F}" type="presOf" srcId="{047123D6-EE0B-4D65-AF0C-075CAA72E3D2}" destId="{2A0C8558-FF71-4A73-B9CE-D3E9D9E55C8E}" srcOrd="0" destOrd="0" presId="urn:microsoft.com/office/officeart/2008/layout/LinedList"/>
    <dgm:cxn modelId="{7D6F8458-0838-422C-AE65-1E0D74A0712F}" srcId="{A836233A-71F9-4133-B515-16E6516AA82D}" destId="{1084E651-006A-443D-931D-EFCA81AB732F}" srcOrd="2" destOrd="0" parTransId="{0BC9DB8C-BA99-4186-A557-4C76E75C0967}" sibTransId="{8B0D8F02-D440-458B-A85C-9CD7A47884DA}"/>
    <dgm:cxn modelId="{5F161249-285B-45F5-AD7E-A117B3A06490}" type="presOf" srcId="{1D107575-9EE0-4D8E-BC12-3AA9FB3796FF}" destId="{7E56CC5C-F978-428A-9178-C8F70CCBDE78}" srcOrd="0" destOrd="0" presId="urn:microsoft.com/office/officeart/2008/layout/LinedList"/>
    <dgm:cxn modelId="{B9068204-8392-48CC-89F6-9AA8D9354992}" srcId="{A836233A-71F9-4133-B515-16E6516AA82D}" destId="{2101EDCD-0BA7-4EF1-95A3-4A162725190E}" srcOrd="7" destOrd="0" parTransId="{14FB2EDF-0086-43EC-B354-4D5BAB3507C2}" sibTransId="{C9CAB83C-A07E-4F07-9BC7-1A00AC2E6FBA}"/>
    <dgm:cxn modelId="{B8E28956-7651-4DCA-B104-4C7C60707949}" type="presParOf" srcId="{613D414F-2DC1-45A1-BE4C-AC22D79BAB28}" destId="{185B336A-0618-4B1E-B009-9CB63470F1D7}" srcOrd="0" destOrd="0" presId="urn:microsoft.com/office/officeart/2008/layout/LinedList"/>
    <dgm:cxn modelId="{8261450E-5467-4E9C-A7D6-A6ABA04FF0FE}" type="presParOf" srcId="{613D414F-2DC1-45A1-BE4C-AC22D79BAB28}" destId="{56E17F35-59BC-4C68-A0BD-1928F0BC1ADE}" srcOrd="1" destOrd="0" presId="urn:microsoft.com/office/officeart/2008/layout/LinedList"/>
    <dgm:cxn modelId="{FB03BD1B-F8B6-40AF-BA85-39A59BE7EF2E}" type="presParOf" srcId="{56E17F35-59BC-4C68-A0BD-1928F0BC1ADE}" destId="{C27B48A6-3137-4279-8098-12C2E75648D6}" srcOrd="0" destOrd="0" presId="urn:microsoft.com/office/officeart/2008/layout/LinedList"/>
    <dgm:cxn modelId="{353AF5C9-C897-4D4C-A614-4959B5AFD68C}" type="presParOf" srcId="{56E17F35-59BC-4C68-A0BD-1928F0BC1ADE}" destId="{03AE1D6E-DCE2-49D7-8465-CF901E903DDB}" srcOrd="1" destOrd="0" presId="urn:microsoft.com/office/officeart/2008/layout/LinedList"/>
    <dgm:cxn modelId="{81FA31FD-2765-4719-ACDE-3AC685FD1A89}" type="presParOf" srcId="{613D414F-2DC1-45A1-BE4C-AC22D79BAB28}" destId="{49EB4DA2-9394-4962-A270-5EED76856D43}" srcOrd="2" destOrd="0" presId="urn:microsoft.com/office/officeart/2008/layout/LinedList"/>
    <dgm:cxn modelId="{BCB2EE0A-8400-4DC3-B1EC-FC513F93DB7F}" type="presParOf" srcId="{613D414F-2DC1-45A1-BE4C-AC22D79BAB28}" destId="{A7FDE7AE-F8F2-45A2-AC0D-6C733EFE9EBE}" srcOrd="3" destOrd="0" presId="urn:microsoft.com/office/officeart/2008/layout/LinedList"/>
    <dgm:cxn modelId="{B996A237-D853-4398-9CA2-DC6FB5C63B01}" type="presParOf" srcId="{A7FDE7AE-F8F2-45A2-AC0D-6C733EFE9EBE}" destId="{179FD6C7-FE7E-42FE-AB7C-48B00DC50C45}" srcOrd="0" destOrd="0" presId="urn:microsoft.com/office/officeart/2008/layout/LinedList"/>
    <dgm:cxn modelId="{E7894029-81B6-4951-A2AA-7E5E7332F880}" type="presParOf" srcId="{A7FDE7AE-F8F2-45A2-AC0D-6C733EFE9EBE}" destId="{9C93E9A7-1C2C-415D-8118-DF4DEA4BD1CA}" srcOrd="1" destOrd="0" presId="urn:microsoft.com/office/officeart/2008/layout/LinedList"/>
    <dgm:cxn modelId="{E9F04F30-4B05-419D-B4F7-D4B3C920DCE8}" type="presParOf" srcId="{613D414F-2DC1-45A1-BE4C-AC22D79BAB28}" destId="{4B66A650-3551-4801-8D97-D41E2AF2136A}" srcOrd="4" destOrd="0" presId="urn:microsoft.com/office/officeart/2008/layout/LinedList"/>
    <dgm:cxn modelId="{77C8EC63-EDCE-4152-AFE7-33CED5164224}" type="presParOf" srcId="{613D414F-2DC1-45A1-BE4C-AC22D79BAB28}" destId="{EE057D44-BE19-461A-86BF-D856FD07F763}" srcOrd="5" destOrd="0" presId="urn:microsoft.com/office/officeart/2008/layout/LinedList"/>
    <dgm:cxn modelId="{876E4A6B-E0E8-4A57-A7B3-2859E577D4D0}" type="presParOf" srcId="{EE057D44-BE19-461A-86BF-D856FD07F763}" destId="{002A73E5-4ECD-4E79-829C-A44852512DB5}" srcOrd="0" destOrd="0" presId="urn:microsoft.com/office/officeart/2008/layout/LinedList"/>
    <dgm:cxn modelId="{FBD9B7EF-FE14-4B4C-B8D4-DBE22F21C076}" type="presParOf" srcId="{EE057D44-BE19-461A-86BF-D856FD07F763}" destId="{27B7A3BF-FFFA-4866-8923-E82603EDCEDD}" srcOrd="1" destOrd="0" presId="urn:microsoft.com/office/officeart/2008/layout/LinedList"/>
    <dgm:cxn modelId="{CDC1866F-2D7E-40A3-A3B9-0D94C8870C97}" type="presParOf" srcId="{613D414F-2DC1-45A1-BE4C-AC22D79BAB28}" destId="{BF70C9F6-0F93-4F73-A605-3265FDA72C35}" srcOrd="6" destOrd="0" presId="urn:microsoft.com/office/officeart/2008/layout/LinedList"/>
    <dgm:cxn modelId="{3331C85D-903E-4104-AC22-05654A5477C4}" type="presParOf" srcId="{613D414F-2DC1-45A1-BE4C-AC22D79BAB28}" destId="{5E8DE4EA-61E3-4985-9A74-F1D76A92FBEB}" srcOrd="7" destOrd="0" presId="urn:microsoft.com/office/officeart/2008/layout/LinedList"/>
    <dgm:cxn modelId="{436F7928-C255-41DB-8B85-B33BC638EA8B}" type="presParOf" srcId="{5E8DE4EA-61E3-4985-9A74-F1D76A92FBEB}" destId="{91F4E79D-45AA-444A-9529-D244FDDECB34}" srcOrd="0" destOrd="0" presId="urn:microsoft.com/office/officeart/2008/layout/LinedList"/>
    <dgm:cxn modelId="{4B8995AE-D3DD-47DE-9C04-285ADD545890}" type="presParOf" srcId="{5E8DE4EA-61E3-4985-9A74-F1D76A92FBEB}" destId="{D964A5D4-570F-481B-A189-B91AF3814E69}" srcOrd="1" destOrd="0" presId="urn:microsoft.com/office/officeart/2008/layout/LinedList"/>
    <dgm:cxn modelId="{30A7B078-A793-4822-815C-9A0DD4325562}" type="presParOf" srcId="{613D414F-2DC1-45A1-BE4C-AC22D79BAB28}" destId="{2C0A19A4-80B9-488A-B048-43C90715A79E}" srcOrd="8" destOrd="0" presId="urn:microsoft.com/office/officeart/2008/layout/LinedList"/>
    <dgm:cxn modelId="{4A4A052F-09A6-49C6-A6C2-5C2D14AE3DD1}" type="presParOf" srcId="{613D414F-2DC1-45A1-BE4C-AC22D79BAB28}" destId="{5A198BAE-9A78-48D7-BEB1-8A6656C70719}" srcOrd="9" destOrd="0" presId="urn:microsoft.com/office/officeart/2008/layout/LinedList"/>
    <dgm:cxn modelId="{7C20145B-BEF9-441A-B1E7-1430CACBEA3F}" type="presParOf" srcId="{5A198BAE-9A78-48D7-BEB1-8A6656C70719}" destId="{71130F30-2528-49AB-8522-11D16A175565}" srcOrd="0" destOrd="0" presId="urn:microsoft.com/office/officeart/2008/layout/LinedList"/>
    <dgm:cxn modelId="{C97F763E-B558-4388-AEB1-3C686C864720}" type="presParOf" srcId="{5A198BAE-9A78-48D7-BEB1-8A6656C70719}" destId="{B42B7C76-CCC3-48BB-BFB6-DAEA13E0CB28}" srcOrd="1" destOrd="0" presId="urn:microsoft.com/office/officeart/2008/layout/LinedList"/>
    <dgm:cxn modelId="{4DAADAD8-7E0D-432F-9903-086067EC1D42}" type="presParOf" srcId="{613D414F-2DC1-45A1-BE4C-AC22D79BAB28}" destId="{702A8E90-3961-4CA6-939C-BA0C261F003A}" srcOrd="10" destOrd="0" presId="urn:microsoft.com/office/officeart/2008/layout/LinedList"/>
    <dgm:cxn modelId="{989D26F3-1EEE-426C-9950-28C5538B13C0}" type="presParOf" srcId="{613D414F-2DC1-45A1-BE4C-AC22D79BAB28}" destId="{8DB87702-F3C5-4BB4-B8E8-74116BA0BD34}" srcOrd="11" destOrd="0" presId="urn:microsoft.com/office/officeart/2008/layout/LinedList"/>
    <dgm:cxn modelId="{16203170-D705-42B6-9BF2-E2C5BD3DEBC9}" type="presParOf" srcId="{8DB87702-F3C5-4BB4-B8E8-74116BA0BD34}" destId="{D4904419-217C-4135-ACA8-731D498145C2}" srcOrd="0" destOrd="0" presId="urn:microsoft.com/office/officeart/2008/layout/LinedList"/>
    <dgm:cxn modelId="{E5452EE6-5199-4B45-BF85-59269588101A}" type="presParOf" srcId="{8DB87702-F3C5-4BB4-B8E8-74116BA0BD34}" destId="{5218E3AF-54E2-4497-93CF-FD1421A358E2}" srcOrd="1" destOrd="0" presId="urn:microsoft.com/office/officeart/2008/layout/LinedList"/>
    <dgm:cxn modelId="{DA5132C8-B89D-4608-AD68-5C3DF6DD8A37}" type="presParOf" srcId="{613D414F-2DC1-45A1-BE4C-AC22D79BAB28}" destId="{42CCF29E-31F5-4F81-8993-AF6133F5CEEF}" srcOrd="12" destOrd="0" presId="urn:microsoft.com/office/officeart/2008/layout/LinedList"/>
    <dgm:cxn modelId="{41D215D2-A114-4868-8457-368A2057EF10}" type="presParOf" srcId="{613D414F-2DC1-45A1-BE4C-AC22D79BAB28}" destId="{0F256D90-1F3B-45DE-A9FB-9FBCACD51FC6}" srcOrd="13" destOrd="0" presId="urn:microsoft.com/office/officeart/2008/layout/LinedList"/>
    <dgm:cxn modelId="{C76306A7-BDBC-49BA-BE8D-9DCA393586B3}" type="presParOf" srcId="{0F256D90-1F3B-45DE-A9FB-9FBCACD51FC6}" destId="{7E56CC5C-F978-428A-9178-C8F70CCBDE78}" srcOrd="0" destOrd="0" presId="urn:microsoft.com/office/officeart/2008/layout/LinedList"/>
    <dgm:cxn modelId="{709FE380-A9F2-4933-BE6C-3243099F4BA4}" type="presParOf" srcId="{0F256D90-1F3B-45DE-A9FB-9FBCACD51FC6}" destId="{573F4C5B-206D-470C-91D5-54D5537A44B0}" srcOrd="1" destOrd="0" presId="urn:microsoft.com/office/officeart/2008/layout/LinedList"/>
    <dgm:cxn modelId="{A2D69F58-D7D9-4389-BC3F-D039FBBC1196}" type="presParOf" srcId="{613D414F-2DC1-45A1-BE4C-AC22D79BAB28}" destId="{E10041F7-66D6-4EF1-9B8C-40DADD1DE3F1}" srcOrd="14" destOrd="0" presId="urn:microsoft.com/office/officeart/2008/layout/LinedList"/>
    <dgm:cxn modelId="{6DE29E35-EFE3-49C9-BD8A-CF1325E0137F}" type="presParOf" srcId="{613D414F-2DC1-45A1-BE4C-AC22D79BAB28}" destId="{F91F86EB-E2CA-43D5-8D1F-BDA731991009}" srcOrd="15" destOrd="0" presId="urn:microsoft.com/office/officeart/2008/layout/LinedList"/>
    <dgm:cxn modelId="{6FF6307A-AE5D-4A5E-A036-5CE47AC56EC2}" type="presParOf" srcId="{F91F86EB-E2CA-43D5-8D1F-BDA731991009}" destId="{4A0A2C19-DA1F-4667-A3D3-88AFC566F2B2}" srcOrd="0" destOrd="0" presId="urn:microsoft.com/office/officeart/2008/layout/LinedList"/>
    <dgm:cxn modelId="{B1E1CF31-DEE2-4F17-9637-8B9593BA7920}" type="presParOf" srcId="{F91F86EB-E2CA-43D5-8D1F-BDA731991009}" destId="{079A1EA7-BC5B-4405-9A6F-269199E7DE6D}" srcOrd="1" destOrd="0" presId="urn:microsoft.com/office/officeart/2008/layout/LinedList"/>
    <dgm:cxn modelId="{77483B9A-2629-4ACA-B857-9C905D5BCAFD}" type="presParOf" srcId="{613D414F-2DC1-45A1-BE4C-AC22D79BAB28}" destId="{2437986B-CF0F-4A48-B981-5713C6D4E73A}" srcOrd="16" destOrd="0" presId="urn:microsoft.com/office/officeart/2008/layout/LinedList"/>
    <dgm:cxn modelId="{C42DB9E1-F320-4369-87E0-4A45E4773A0D}" type="presParOf" srcId="{613D414F-2DC1-45A1-BE4C-AC22D79BAB28}" destId="{2CB4BE31-9DA3-419F-94DC-F59ED941E20C}" srcOrd="17" destOrd="0" presId="urn:microsoft.com/office/officeart/2008/layout/LinedList"/>
    <dgm:cxn modelId="{B6A293B5-21D3-48D4-9ED4-8CAF94530937}" type="presParOf" srcId="{2CB4BE31-9DA3-419F-94DC-F59ED941E20C}" destId="{8F572CFB-55EE-48C7-863D-F7EF437B4F6F}" srcOrd="0" destOrd="0" presId="urn:microsoft.com/office/officeart/2008/layout/LinedList"/>
    <dgm:cxn modelId="{FC5C1D46-D6D1-40BD-BBDB-3F68F72C6376}" type="presParOf" srcId="{2CB4BE31-9DA3-419F-94DC-F59ED941E20C}" destId="{2F2E3282-5B95-4437-9DFB-294E6244E021}" srcOrd="1" destOrd="0" presId="urn:microsoft.com/office/officeart/2008/layout/LinedList"/>
    <dgm:cxn modelId="{AAF86DDF-F60F-44EB-8A0A-98F808728131}" type="presParOf" srcId="{613D414F-2DC1-45A1-BE4C-AC22D79BAB28}" destId="{DBCED3C9-5187-49DC-ABF8-22E5AB6FD0E7}" srcOrd="18" destOrd="0" presId="urn:microsoft.com/office/officeart/2008/layout/LinedList"/>
    <dgm:cxn modelId="{957413F3-7C26-4CC5-A89A-36D26F4F3FBB}" type="presParOf" srcId="{613D414F-2DC1-45A1-BE4C-AC22D79BAB28}" destId="{34B01E05-EABE-4CE3-8D49-09426A70BA5D}" srcOrd="19" destOrd="0" presId="urn:microsoft.com/office/officeart/2008/layout/LinedList"/>
    <dgm:cxn modelId="{496127B4-D95A-4590-AB02-508CF1998DD7}" type="presParOf" srcId="{34B01E05-EABE-4CE3-8D49-09426A70BA5D}" destId="{2A0C8558-FF71-4A73-B9CE-D3E9D9E55C8E}" srcOrd="0" destOrd="0" presId="urn:microsoft.com/office/officeart/2008/layout/LinedList"/>
    <dgm:cxn modelId="{5E4FE803-1E8A-4E3B-84A8-D9417BECBE51}" type="presParOf" srcId="{34B01E05-EABE-4CE3-8D49-09426A70BA5D}" destId="{88D34F01-2AC8-41F5-835A-F81BACCB34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24167-736E-43E5-BAD4-C6D2271B411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3596DDE8-EB30-4632-86A5-073ECEEBB170}">
      <dgm:prSet/>
      <dgm:spPr/>
      <dgm:t>
        <a:bodyPr/>
        <a:lstStyle/>
        <a:p>
          <a:pPr rtl="1"/>
          <a:r>
            <a:rPr lang="ar-EG" b="1" i="1" dirty="0" smtClean="0"/>
            <a:t>1- الالما م بالموضوع .</a:t>
          </a:r>
          <a:endParaRPr lang="ar-EG" dirty="0"/>
        </a:p>
      </dgm:t>
    </dgm:pt>
    <dgm:pt modelId="{68DF7A10-FF52-4FFA-AEC9-38B6523928FA}" type="parTrans" cxnId="{98525C81-7FB3-47AA-B8A8-E1ED7CD6A2E4}">
      <dgm:prSet/>
      <dgm:spPr/>
      <dgm:t>
        <a:bodyPr/>
        <a:lstStyle/>
        <a:p>
          <a:pPr rtl="1"/>
          <a:endParaRPr lang="ar-EG"/>
        </a:p>
      </dgm:t>
    </dgm:pt>
    <dgm:pt modelId="{EF181522-6298-4C68-AB35-B02EFE46833C}" type="sibTrans" cxnId="{98525C81-7FB3-47AA-B8A8-E1ED7CD6A2E4}">
      <dgm:prSet/>
      <dgm:spPr/>
      <dgm:t>
        <a:bodyPr/>
        <a:lstStyle/>
        <a:p>
          <a:pPr rtl="1"/>
          <a:endParaRPr lang="ar-EG"/>
        </a:p>
      </dgm:t>
    </dgm:pt>
    <dgm:pt modelId="{A0E5E3E4-9E6F-4839-8F91-23F5A1082BFC}">
      <dgm:prSet/>
      <dgm:spPr/>
      <dgm:t>
        <a:bodyPr/>
        <a:lstStyle/>
        <a:p>
          <a:pPr rtl="1"/>
          <a:r>
            <a:rPr lang="ar-EG" b="1" i="1" dirty="0" smtClean="0"/>
            <a:t>2- القدرة علي اكتساب احترام التلميذ.</a:t>
          </a:r>
          <a:endParaRPr lang="ar-EG" dirty="0"/>
        </a:p>
      </dgm:t>
    </dgm:pt>
    <dgm:pt modelId="{939EA6AF-9FB0-4341-A55D-47DEC5639E7E}" type="parTrans" cxnId="{466CCFF8-D112-4827-881F-B797DB49264A}">
      <dgm:prSet/>
      <dgm:spPr/>
      <dgm:t>
        <a:bodyPr/>
        <a:lstStyle/>
        <a:p>
          <a:pPr rtl="1"/>
          <a:endParaRPr lang="ar-EG"/>
        </a:p>
      </dgm:t>
    </dgm:pt>
    <dgm:pt modelId="{4957329A-215D-4E4F-9FD7-A41FA890C440}" type="sibTrans" cxnId="{466CCFF8-D112-4827-881F-B797DB49264A}">
      <dgm:prSet/>
      <dgm:spPr/>
      <dgm:t>
        <a:bodyPr/>
        <a:lstStyle/>
        <a:p>
          <a:pPr rtl="1"/>
          <a:endParaRPr lang="ar-EG"/>
        </a:p>
      </dgm:t>
    </dgm:pt>
    <dgm:pt modelId="{08543F86-A014-4F65-BCC1-C7651DE682D4}">
      <dgm:prSet/>
      <dgm:spPr/>
      <dgm:t>
        <a:bodyPr/>
        <a:lstStyle/>
        <a:p>
          <a:pPr rtl="1"/>
          <a:r>
            <a:rPr lang="ar-EG" b="1" i="1" smtClean="0"/>
            <a:t>3- القدرة علي توصيل الافكار .</a:t>
          </a:r>
          <a:endParaRPr lang="ar-EG"/>
        </a:p>
      </dgm:t>
    </dgm:pt>
    <dgm:pt modelId="{E54C9BA0-A1CB-4ED4-A6DB-3F4B5AF9DF75}" type="parTrans" cxnId="{174EEA10-10B0-41FA-A0D6-AB24A1F19F17}">
      <dgm:prSet/>
      <dgm:spPr/>
      <dgm:t>
        <a:bodyPr/>
        <a:lstStyle/>
        <a:p>
          <a:pPr rtl="1"/>
          <a:endParaRPr lang="ar-EG"/>
        </a:p>
      </dgm:t>
    </dgm:pt>
    <dgm:pt modelId="{DA3CB53D-8B95-4D24-8E5A-B3E35F6FE21A}" type="sibTrans" cxnId="{174EEA10-10B0-41FA-A0D6-AB24A1F19F17}">
      <dgm:prSet/>
      <dgm:spPr/>
      <dgm:t>
        <a:bodyPr/>
        <a:lstStyle/>
        <a:p>
          <a:pPr rtl="1"/>
          <a:endParaRPr lang="ar-EG"/>
        </a:p>
      </dgm:t>
    </dgm:pt>
    <dgm:pt modelId="{D9BDD065-2E93-4F4D-BE99-7865D50145F4}">
      <dgm:prSet/>
      <dgm:spPr/>
      <dgm:t>
        <a:bodyPr/>
        <a:lstStyle/>
        <a:p>
          <a:pPr rtl="1"/>
          <a:r>
            <a:rPr lang="ar-EG" b="1" i="1" dirty="0" smtClean="0"/>
            <a:t>4- الطاقة علي تحمل العمل الشاق.</a:t>
          </a:r>
          <a:endParaRPr lang="ar-EG" dirty="0"/>
        </a:p>
      </dgm:t>
    </dgm:pt>
    <dgm:pt modelId="{B3C230AC-F596-4F0C-A523-73A66D493C4F}" type="parTrans" cxnId="{BA567085-115D-4924-9838-D5115D3961DD}">
      <dgm:prSet/>
      <dgm:spPr/>
      <dgm:t>
        <a:bodyPr/>
        <a:lstStyle/>
        <a:p>
          <a:pPr rtl="1"/>
          <a:endParaRPr lang="ar-EG"/>
        </a:p>
      </dgm:t>
    </dgm:pt>
    <dgm:pt modelId="{C074E80A-9BD3-42E7-AF35-4FCB8F3E5211}" type="sibTrans" cxnId="{BA567085-115D-4924-9838-D5115D3961DD}">
      <dgm:prSet/>
      <dgm:spPr/>
      <dgm:t>
        <a:bodyPr/>
        <a:lstStyle/>
        <a:p>
          <a:pPr rtl="1"/>
          <a:endParaRPr lang="ar-EG"/>
        </a:p>
      </dgm:t>
    </dgm:pt>
    <dgm:pt modelId="{B3B8FC37-0C55-414D-8F11-B5B76B07361B}">
      <dgm:prSet/>
      <dgm:spPr/>
      <dgm:t>
        <a:bodyPr/>
        <a:lstStyle/>
        <a:p>
          <a:pPr rtl="1"/>
          <a:r>
            <a:rPr lang="ar-EG" b="1" i="1" dirty="0" smtClean="0"/>
            <a:t>5- معرفة التلاميذ.</a:t>
          </a:r>
          <a:endParaRPr lang="ar-EG" dirty="0"/>
        </a:p>
      </dgm:t>
    </dgm:pt>
    <dgm:pt modelId="{944450D5-16F8-4505-9A63-C40F582A6EDB}" type="parTrans" cxnId="{E75F71AC-FEA8-40B6-9C0E-82A4AF3EC9BC}">
      <dgm:prSet/>
      <dgm:spPr/>
      <dgm:t>
        <a:bodyPr/>
        <a:lstStyle/>
        <a:p>
          <a:pPr rtl="1"/>
          <a:endParaRPr lang="ar-EG"/>
        </a:p>
      </dgm:t>
    </dgm:pt>
    <dgm:pt modelId="{F92B87CE-112D-46CE-912D-3B7022992654}" type="sibTrans" cxnId="{E75F71AC-FEA8-40B6-9C0E-82A4AF3EC9BC}">
      <dgm:prSet/>
      <dgm:spPr/>
      <dgm:t>
        <a:bodyPr/>
        <a:lstStyle/>
        <a:p>
          <a:pPr rtl="1"/>
          <a:endParaRPr lang="ar-EG"/>
        </a:p>
      </dgm:t>
    </dgm:pt>
    <dgm:pt modelId="{F34D2B6F-6A6C-47E3-8B88-88964134A685}">
      <dgm:prSet/>
      <dgm:spPr/>
      <dgm:t>
        <a:bodyPr/>
        <a:lstStyle/>
        <a:p>
          <a:pPr rtl="1"/>
          <a:r>
            <a:rPr lang="ar-EG" b="1" i="1" smtClean="0"/>
            <a:t>6- القدرة علي التنظيم الجيد.</a:t>
          </a:r>
          <a:endParaRPr lang="ar-EG"/>
        </a:p>
      </dgm:t>
    </dgm:pt>
    <dgm:pt modelId="{680D2DF4-7494-4704-8641-7F3223FD2CBE}" type="parTrans" cxnId="{3941887E-58A2-493E-A673-0F5591A25C7C}">
      <dgm:prSet/>
      <dgm:spPr/>
      <dgm:t>
        <a:bodyPr/>
        <a:lstStyle/>
        <a:p>
          <a:pPr rtl="1"/>
          <a:endParaRPr lang="ar-EG"/>
        </a:p>
      </dgm:t>
    </dgm:pt>
    <dgm:pt modelId="{5E607DD9-E68D-41A7-ACB0-E6872D1E4E5C}" type="sibTrans" cxnId="{3941887E-58A2-493E-A673-0F5591A25C7C}">
      <dgm:prSet/>
      <dgm:spPr/>
      <dgm:t>
        <a:bodyPr/>
        <a:lstStyle/>
        <a:p>
          <a:pPr rtl="1"/>
          <a:endParaRPr lang="ar-EG"/>
        </a:p>
      </dgm:t>
    </dgm:pt>
    <dgm:pt modelId="{439FEA9B-A652-4132-BF69-45884195D5EF}">
      <dgm:prSet/>
      <dgm:spPr/>
      <dgm:t>
        <a:bodyPr/>
        <a:lstStyle/>
        <a:p>
          <a:pPr rtl="1"/>
          <a:r>
            <a:rPr lang="ar-EG" b="1" i="1" smtClean="0"/>
            <a:t>7- القدرة علي الايحاء بالثقة</a:t>
          </a:r>
          <a:r>
            <a:rPr lang="ar-EG" smtClean="0"/>
            <a:t>.</a:t>
          </a:r>
          <a:endParaRPr lang="ar-EG"/>
        </a:p>
      </dgm:t>
    </dgm:pt>
    <dgm:pt modelId="{585DA390-6B60-4AB1-9952-BA1353E395D4}" type="parTrans" cxnId="{6F06FE3D-FE99-410B-9AF3-054551E21A35}">
      <dgm:prSet/>
      <dgm:spPr/>
      <dgm:t>
        <a:bodyPr/>
        <a:lstStyle/>
        <a:p>
          <a:pPr rtl="1"/>
          <a:endParaRPr lang="ar-EG"/>
        </a:p>
      </dgm:t>
    </dgm:pt>
    <dgm:pt modelId="{C164705D-DA40-4359-B688-5B085221B14E}" type="sibTrans" cxnId="{6F06FE3D-FE99-410B-9AF3-054551E21A35}">
      <dgm:prSet/>
      <dgm:spPr/>
      <dgm:t>
        <a:bodyPr/>
        <a:lstStyle/>
        <a:p>
          <a:pPr rtl="1"/>
          <a:endParaRPr lang="ar-EG"/>
        </a:p>
      </dgm:t>
    </dgm:pt>
    <dgm:pt modelId="{7813690A-51B6-44BC-8B99-9EB6F275CFA3}" type="pres">
      <dgm:prSet presAssocID="{7C724167-736E-43E5-BAD4-C6D2271B411D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819086A5-B192-4145-84E9-7854899BC6A3}" type="pres">
      <dgm:prSet presAssocID="{7C724167-736E-43E5-BAD4-C6D2271B411D}" presName="pyramid" presStyleLbl="node1" presStyleIdx="0" presStyleCnt="1" custScaleX="131875" custLinFactNeighborX="-3437" custLinFactNeighborY="372"/>
      <dgm:spPr/>
    </dgm:pt>
    <dgm:pt modelId="{32D60A76-4FD0-48C9-9607-49B72A1F0B68}" type="pres">
      <dgm:prSet presAssocID="{7C724167-736E-43E5-BAD4-C6D2271B411D}" presName="theList" presStyleCnt="0"/>
      <dgm:spPr/>
    </dgm:pt>
    <dgm:pt modelId="{46851241-A2F1-4C31-9DFC-A3114A305B93}" type="pres">
      <dgm:prSet presAssocID="{3596DDE8-EB30-4632-86A5-073ECEEBB170}" presName="aNode" presStyleLbl="fgAcc1" presStyleIdx="0" presStyleCnt="7" custScaleX="10673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F0900DA-1073-4C1A-A8AF-F79BE1D6D787}" type="pres">
      <dgm:prSet presAssocID="{3596DDE8-EB30-4632-86A5-073ECEEBB170}" presName="aSpace" presStyleCnt="0"/>
      <dgm:spPr/>
    </dgm:pt>
    <dgm:pt modelId="{FE39F29D-2FDC-483C-8060-DDE35234E9EB}" type="pres">
      <dgm:prSet presAssocID="{A0E5E3E4-9E6F-4839-8F91-23F5A1082BFC}" presName="aNode" presStyleLbl="fgAcc1" presStyleIdx="1" presStyleCnt="7" custScaleX="97836" custLinFactX="-5769" custLinFactY="-100000" custLinFactNeighborX="-100000" custLinFactNeighborY="-14999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9ECFC89-F278-4894-AF96-B77043289726}" type="pres">
      <dgm:prSet presAssocID="{A0E5E3E4-9E6F-4839-8F91-23F5A1082BFC}" presName="aSpace" presStyleCnt="0"/>
      <dgm:spPr/>
    </dgm:pt>
    <dgm:pt modelId="{5842A390-8030-4FDD-9813-7CBCF2B5C624}" type="pres">
      <dgm:prSet presAssocID="{08543F86-A014-4F65-BCC1-C7651DE682D4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A281689-8C4C-4D49-910B-C1761A4B6394}" type="pres">
      <dgm:prSet presAssocID="{08543F86-A014-4F65-BCC1-C7651DE682D4}" presName="aSpace" presStyleCnt="0"/>
      <dgm:spPr/>
    </dgm:pt>
    <dgm:pt modelId="{A34F5537-3CED-43FB-A236-2695625D5B8F}" type="pres">
      <dgm:prSet presAssocID="{D9BDD065-2E93-4F4D-BE99-7865D50145F4}" presName="aNode" presStyleLbl="fgAcc1" presStyleIdx="3" presStyleCnt="7" custLinFactX="-10577" custLinFactY="-100000" custLinFactNeighborX="-100000" custLinFactNeighborY="-10384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9F2E51C-4A0F-4198-9137-3B3E7700EB56}" type="pres">
      <dgm:prSet presAssocID="{D9BDD065-2E93-4F4D-BE99-7865D50145F4}" presName="aSpace" presStyleCnt="0"/>
      <dgm:spPr/>
    </dgm:pt>
    <dgm:pt modelId="{2042DD62-273A-43D9-9202-EA9F0893B6A1}" type="pres">
      <dgm:prSet presAssocID="{B3B8FC37-0C55-414D-8F11-B5B76B07361B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009EB35-F79F-4FD9-AE23-AF837645C4F1}" type="pres">
      <dgm:prSet presAssocID="{B3B8FC37-0C55-414D-8F11-B5B76B07361B}" presName="aSpace" presStyleCnt="0"/>
      <dgm:spPr/>
    </dgm:pt>
    <dgm:pt modelId="{DD770FBA-34CE-4814-9955-5D3CD12F4637}" type="pres">
      <dgm:prSet presAssocID="{F34D2B6F-6A6C-47E3-8B88-88964134A685}" presName="aNode" presStyleLbl="fgAcc1" presStyleIdx="5" presStyleCnt="7" custLinFactX="-12981" custLinFactY="-9471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00207C1-CD89-461C-9965-6405519A26A8}" type="pres">
      <dgm:prSet presAssocID="{F34D2B6F-6A6C-47E3-8B88-88964134A685}" presName="aSpace" presStyleCnt="0"/>
      <dgm:spPr/>
    </dgm:pt>
    <dgm:pt modelId="{207FA4ED-7CF5-4B30-BDE1-6F8A8DF60962}" type="pres">
      <dgm:prSet presAssocID="{439FEA9B-A652-4132-BF69-45884195D5EF}" presName="aNode" presStyleLbl="fgAcc1" presStyleIdx="6" presStyleCnt="7" custLinFactY="-26804" custLinFactNeighborX="-60096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119FB94-42F7-4ED6-ADCB-59603C077CDB}" type="pres">
      <dgm:prSet presAssocID="{439FEA9B-A652-4132-BF69-45884195D5EF}" presName="aSpace" presStyleCnt="0"/>
      <dgm:spPr/>
    </dgm:pt>
  </dgm:ptLst>
  <dgm:cxnLst>
    <dgm:cxn modelId="{D5D60C0C-2040-4EF7-B875-1C66EABCCD63}" type="presOf" srcId="{D9BDD065-2E93-4F4D-BE99-7865D50145F4}" destId="{A34F5537-3CED-43FB-A236-2695625D5B8F}" srcOrd="0" destOrd="0" presId="urn:microsoft.com/office/officeart/2005/8/layout/pyramid2"/>
    <dgm:cxn modelId="{3941887E-58A2-493E-A673-0F5591A25C7C}" srcId="{7C724167-736E-43E5-BAD4-C6D2271B411D}" destId="{F34D2B6F-6A6C-47E3-8B88-88964134A685}" srcOrd="5" destOrd="0" parTransId="{680D2DF4-7494-4704-8641-7F3223FD2CBE}" sibTransId="{5E607DD9-E68D-41A7-ACB0-E6872D1E4E5C}"/>
    <dgm:cxn modelId="{B9C6310E-82A3-4599-BC3D-074D7B2F734D}" type="presOf" srcId="{3596DDE8-EB30-4632-86A5-073ECEEBB170}" destId="{46851241-A2F1-4C31-9DFC-A3114A305B93}" srcOrd="0" destOrd="0" presId="urn:microsoft.com/office/officeart/2005/8/layout/pyramid2"/>
    <dgm:cxn modelId="{98525C81-7FB3-47AA-B8A8-E1ED7CD6A2E4}" srcId="{7C724167-736E-43E5-BAD4-C6D2271B411D}" destId="{3596DDE8-EB30-4632-86A5-073ECEEBB170}" srcOrd="0" destOrd="0" parTransId="{68DF7A10-FF52-4FFA-AEC9-38B6523928FA}" sibTransId="{EF181522-6298-4C68-AB35-B02EFE46833C}"/>
    <dgm:cxn modelId="{466CCFF8-D112-4827-881F-B797DB49264A}" srcId="{7C724167-736E-43E5-BAD4-C6D2271B411D}" destId="{A0E5E3E4-9E6F-4839-8F91-23F5A1082BFC}" srcOrd="1" destOrd="0" parTransId="{939EA6AF-9FB0-4341-A55D-47DEC5639E7E}" sibTransId="{4957329A-215D-4E4F-9FD7-A41FA890C440}"/>
    <dgm:cxn modelId="{88FA59E6-2ABC-4D7E-A13F-E5CF284E7662}" type="presOf" srcId="{439FEA9B-A652-4132-BF69-45884195D5EF}" destId="{207FA4ED-7CF5-4B30-BDE1-6F8A8DF60962}" srcOrd="0" destOrd="0" presId="urn:microsoft.com/office/officeart/2005/8/layout/pyramid2"/>
    <dgm:cxn modelId="{BA567085-115D-4924-9838-D5115D3961DD}" srcId="{7C724167-736E-43E5-BAD4-C6D2271B411D}" destId="{D9BDD065-2E93-4F4D-BE99-7865D50145F4}" srcOrd="3" destOrd="0" parTransId="{B3C230AC-F596-4F0C-A523-73A66D493C4F}" sibTransId="{C074E80A-9BD3-42E7-AF35-4FCB8F3E5211}"/>
    <dgm:cxn modelId="{174EEA10-10B0-41FA-A0D6-AB24A1F19F17}" srcId="{7C724167-736E-43E5-BAD4-C6D2271B411D}" destId="{08543F86-A014-4F65-BCC1-C7651DE682D4}" srcOrd="2" destOrd="0" parTransId="{E54C9BA0-A1CB-4ED4-A6DB-3F4B5AF9DF75}" sibTransId="{DA3CB53D-8B95-4D24-8E5A-B3E35F6FE21A}"/>
    <dgm:cxn modelId="{6F06FE3D-FE99-410B-9AF3-054551E21A35}" srcId="{7C724167-736E-43E5-BAD4-C6D2271B411D}" destId="{439FEA9B-A652-4132-BF69-45884195D5EF}" srcOrd="6" destOrd="0" parTransId="{585DA390-6B60-4AB1-9952-BA1353E395D4}" sibTransId="{C164705D-DA40-4359-B688-5B085221B14E}"/>
    <dgm:cxn modelId="{E3287EA9-84EF-4B15-B9C8-A5E8984F49BF}" type="presOf" srcId="{08543F86-A014-4F65-BCC1-C7651DE682D4}" destId="{5842A390-8030-4FDD-9813-7CBCF2B5C624}" srcOrd="0" destOrd="0" presId="urn:microsoft.com/office/officeart/2005/8/layout/pyramid2"/>
    <dgm:cxn modelId="{F45608E7-0611-4A66-A804-6A0928575A32}" type="presOf" srcId="{A0E5E3E4-9E6F-4839-8F91-23F5A1082BFC}" destId="{FE39F29D-2FDC-483C-8060-DDE35234E9EB}" srcOrd="0" destOrd="0" presId="urn:microsoft.com/office/officeart/2005/8/layout/pyramid2"/>
    <dgm:cxn modelId="{E75F71AC-FEA8-40B6-9C0E-82A4AF3EC9BC}" srcId="{7C724167-736E-43E5-BAD4-C6D2271B411D}" destId="{B3B8FC37-0C55-414D-8F11-B5B76B07361B}" srcOrd="4" destOrd="0" parTransId="{944450D5-16F8-4505-9A63-C40F582A6EDB}" sibTransId="{F92B87CE-112D-46CE-912D-3B7022992654}"/>
    <dgm:cxn modelId="{3251BC5F-C75D-4D0F-811A-B92FA30A9B6C}" type="presOf" srcId="{F34D2B6F-6A6C-47E3-8B88-88964134A685}" destId="{DD770FBA-34CE-4814-9955-5D3CD12F4637}" srcOrd="0" destOrd="0" presId="urn:microsoft.com/office/officeart/2005/8/layout/pyramid2"/>
    <dgm:cxn modelId="{29BD0657-8A1E-40E7-9910-800B7A14AFC3}" type="presOf" srcId="{7C724167-736E-43E5-BAD4-C6D2271B411D}" destId="{7813690A-51B6-44BC-8B99-9EB6F275CFA3}" srcOrd="0" destOrd="0" presId="urn:microsoft.com/office/officeart/2005/8/layout/pyramid2"/>
    <dgm:cxn modelId="{F81AFE8C-4DB3-42F8-996A-D6FB20A89695}" type="presOf" srcId="{B3B8FC37-0C55-414D-8F11-B5B76B07361B}" destId="{2042DD62-273A-43D9-9202-EA9F0893B6A1}" srcOrd="0" destOrd="0" presId="urn:microsoft.com/office/officeart/2005/8/layout/pyramid2"/>
    <dgm:cxn modelId="{D3FF9817-14DA-45F2-8E1F-E5BF088CD90E}" type="presParOf" srcId="{7813690A-51B6-44BC-8B99-9EB6F275CFA3}" destId="{819086A5-B192-4145-84E9-7854899BC6A3}" srcOrd="0" destOrd="0" presId="urn:microsoft.com/office/officeart/2005/8/layout/pyramid2"/>
    <dgm:cxn modelId="{ADF9409C-4B23-4D2F-8E45-1C1380F0D8DC}" type="presParOf" srcId="{7813690A-51B6-44BC-8B99-9EB6F275CFA3}" destId="{32D60A76-4FD0-48C9-9607-49B72A1F0B68}" srcOrd="1" destOrd="0" presId="urn:microsoft.com/office/officeart/2005/8/layout/pyramid2"/>
    <dgm:cxn modelId="{BD7E4654-7E57-4340-96CB-B6BF8F1E0AA2}" type="presParOf" srcId="{32D60A76-4FD0-48C9-9607-49B72A1F0B68}" destId="{46851241-A2F1-4C31-9DFC-A3114A305B93}" srcOrd="0" destOrd="0" presId="urn:microsoft.com/office/officeart/2005/8/layout/pyramid2"/>
    <dgm:cxn modelId="{6FDCC676-7B8E-4D69-9895-3A5FEA42439C}" type="presParOf" srcId="{32D60A76-4FD0-48C9-9607-49B72A1F0B68}" destId="{4F0900DA-1073-4C1A-A8AF-F79BE1D6D787}" srcOrd="1" destOrd="0" presId="urn:microsoft.com/office/officeart/2005/8/layout/pyramid2"/>
    <dgm:cxn modelId="{9A0226BC-D9FC-4B01-8EF3-349B911ADD2F}" type="presParOf" srcId="{32D60A76-4FD0-48C9-9607-49B72A1F0B68}" destId="{FE39F29D-2FDC-483C-8060-DDE35234E9EB}" srcOrd="2" destOrd="0" presId="urn:microsoft.com/office/officeart/2005/8/layout/pyramid2"/>
    <dgm:cxn modelId="{11667CA0-8FF5-4709-9385-8F76BE8BCCCF}" type="presParOf" srcId="{32D60A76-4FD0-48C9-9607-49B72A1F0B68}" destId="{09ECFC89-F278-4894-AF96-B77043289726}" srcOrd="3" destOrd="0" presId="urn:microsoft.com/office/officeart/2005/8/layout/pyramid2"/>
    <dgm:cxn modelId="{D2526C98-437E-4ED9-949E-B6ABB8226375}" type="presParOf" srcId="{32D60A76-4FD0-48C9-9607-49B72A1F0B68}" destId="{5842A390-8030-4FDD-9813-7CBCF2B5C624}" srcOrd="4" destOrd="0" presId="urn:microsoft.com/office/officeart/2005/8/layout/pyramid2"/>
    <dgm:cxn modelId="{0D91F66D-5E52-4306-AEC1-50A1D46F1E3A}" type="presParOf" srcId="{32D60A76-4FD0-48C9-9607-49B72A1F0B68}" destId="{7A281689-8C4C-4D49-910B-C1761A4B6394}" srcOrd="5" destOrd="0" presId="urn:microsoft.com/office/officeart/2005/8/layout/pyramid2"/>
    <dgm:cxn modelId="{DEC1B1F6-7C03-42D6-B0FF-D9A7964B4970}" type="presParOf" srcId="{32D60A76-4FD0-48C9-9607-49B72A1F0B68}" destId="{A34F5537-3CED-43FB-A236-2695625D5B8F}" srcOrd="6" destOrd="0" presId="urn:microsoft.com/office/officeart/2005/8/layout/pyramid2"/>
    <dgm:cxn modelId="{6C25C200-72C6-420C-BC2C-FAAC07EF4DF0}" type="presParOf" srcId="{32D60A76-4FD0-48C9-9607-49B72A1F0B68}" destId="{69F2E51C-4A0F-4198-9137-3B3E7700EB56}" srcOrd="7" destOrd="0" presId="urn:microsoft.com/office/officeart/2005/8/layout/pyramid2"/>
    <dgm:cxn modelId="{552B5AB2-EF9B-4D9E-B08F-3ED14EF1FB8F}" type="presParOf" srcId="{32D60A76-4FD0-48C9-9607-49B72A1F0B68}" destId="{2042DD62-273A-43D9-9202-EA9F0893B6A1}" srcOrd="8" destOrd="0" presId="urn:microsoft.com/office/officeart/2005/8/layout/pyramid2"/>
    <dgm:cxn modelId="{A40BC750-CD35-4D8E-9AA9-2AC30FC55927}" type="presParOf" srcId="{32D60A76-4FD0-48C9-9607-49B72A1F0B68}" destId="{B009EB35-F79F-4FD9-AE23-AF837645C4F1}" srcOrd="9" destOrd="0" presId="urn:microsoft.com/office/officeart/2005/8/layout/pyramid2"/>
    <dgm:cxn modelId="{C8E7F305-E9C0-46CA-998E-CFD2696863C6}" type="presParOf" srcId="{32D60A76-4FD0-48C9-9607-49B72A1F0B68}" destId="{DD770FBA-34CE-4814-9955-5D3CD12F4637}" srcOrd="10" destOrd="0" presId="urn:microsoft.com/office/officeart/2005/8/layout/pyramid2"/>
    <dgm:cxn modelId="{A3B5A2C2-3EBC-4A9A-85DE-9300A022E914}" type="presParOf" srcId="{32D60A76-4FD0-48C9-9607-49B72A1F0B68}" destId="{D00207C1-CD89-461C-9965-6405519A26A8}" srcOrd="11" destOrd="0" presId="urn:microsoft.com/office/officeart/2005/8/layout/pyramid2"/>
    <dgm:cxn modelId="{777E95AD-5F32-46FC-BCF6-91E6DC49D22B}" type="presParOf" srcId="{32D60A76-4FD0-48C9-9607-49B72A1F0B68}" destId="{207FA4ED-7CF5-4B30-BDE1-6F8A8DF60962}" srcOrd="12" destOrd="0" presId="urn:microsoft.com/office/officeart/2005/8/layout/pyramid2"/>
    <dgm:cxn modelId="{A4A817B7-7D2F-4431-AF91-B3C484F2EB32}" type="presParOf" srcId="{32D60A76-4FD0-48C9-9607-49B72A1F0B68}" destId="{2119FB94-42F7-4ED6-ADCB-59603C077CD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53686A-DB2A-462A-B7D6-E410939E09C9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FC0EAC19-330B-4E80-BCC1-382EE95D5111}">
      <dgm:prSet custT="1"/>
      <dgm:spPr/>
      <dgm:t>
        <a:bodyPr/>
        <a:lstStyle/>
        <a:p>
          <a:pPr rtl="1"/>
          <a:r>
            <a:rPr lang="ar-EG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القدرة التدريسية                         (75%)</a:t>
          </a:r>
          <a:endParaRPr lang="ar-EG" sz="3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8E5DC3-0CA0-42D3-8A53-7FFDC5B7D1D8}" type="parTrans" cxnId="{B9916646-B922-48FC-8CC0-85D85991953A}">
      <dgm:prSet/>
      <dgm:spPr/>
      <dgm:t>
        <a:bodyPr/>
        <a:lstStyle/>
        <a:p>
          <a:pPr rtl="1"/>
          <a:endParaRPr lang="ar-EG"/>
        </a:p>
      </dgm:t>
    </dgm:pt>
    <dgm:pt modelId="{62F51A30-10E7-4C0F-B8D9-5164E00E6CBB}" type="sibTrans" cxnId="{B9916646-B922-48FC-8CC0-85D85991953A}">
      <dgm:prSet/>
      <dgm:spPr/>
      <dgm:t>
        <a:bodyPr/>
        <a:lstStyle/>
        <a:p>
          <a:pPr rtl="1"/>
          <a:endParaRPr lang="ar-EG"/>
        </a:p>
      </dgm:t>
    </dgm:pt>
    <dgm:pt modelId="{3D1FFF2D-8891-4961-B92F-1E6312C03D51}">
      <dgm:prSet custT="1"/>
      <dgm:spPr/>
      <dgm:t>
        <a:bodyPr/>
        <a:lstStyle/>
        <a:p>
          <a:pPr rtl="1"/>
          <a:r>
            <a:rPr lang="ar-EG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الخصائص الشخصية   و الاتجهات  (46%)</a:t>
          </a:r>
          <a:endParaRPr lang="ar-EG" sz="3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6463E-7102-46F8-829A-19D4DCA6D531}" type="parTrans" cxnId="{C26866A5-AB65-4A2B-8B08-6D9079F6B7C3}">
      <dgm:prSet/>
      <dgm:spPr/>
      <dgm:t>
        <a:bodyPr/>
        <a:lstStyle/>
        <a:p>
          <a:pPr rtl="1"/>
          <a:endParaRPr lang="ar-EG"/>
        </a:p>
      </dgm:t>
    </dgm:pt>
    <dgm:pt modelId="{F6F31E57-F69E-4E31-BF6B-AFBEF60AEB77}" type="sibTrans" cxnId="{C26866A5-AB65-4A2B-8B08-6D9079F6B7C3}">
      <dgm:prSet/>
      <dgm:spPr/>
      <dgm:t>
        <a:bodyPr/>
        <a:lstStyle/>
        <a:p>
          <a:pPr rtl="1"/>
          <a:endParaRPr lang="ar-EG"/>
        </a:p>
      </dgm:t>
    </dgm:pt>
    <dgm:pt modelId="{E9A89CBC-8345-471E-8C08-AF2BB8B6B831}">
      <dgm:prSet custT="1"/>
      <dgm:spPr/>
      <dgm:t>
        <a:bodyPr/>
        <a:lstStyle/>
        <a:p>
          <a:pPr rtl="1"/>
          <a:r>
            <a:rPr lang="ar-EG" sz="4900" dirty="0" smtClean="0"/>
            <a:t>3</a:t>
          </a:r>
          <a:r>
            <a:rPr lang="ar-EG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الارتقاء بالتعليم وتنمية المهارات     (22%)</a:t>
          </a:r>
          <a:endParaRPr lang="ar-EG" sz="49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3BA198-8062-4AA6-9FE2-E32BA73B1BB6}" type="parTrans" cxnId="{752AB35E-7628-40D6-924F-D556EBDB1D25}">
      <dgm:prSet/>
      <dgm:spPr/>
      <dgm:t>
        <a:bodyPr/>
        <a:lstStyle/>
        <a:p>
          <a:pPr rtl="1"/>
          <a:endParaRPr lang="ar-EG"/>
        </a:p>
      </dgm:t>
    </dgm:pt>
    <dgm:pt modelId="{624BF4F6-2689-47E0-B28B-B9CB47CE2A3A}" type="sibTrans" cxnId="{752AB35E-7628-40D6-924F-D556EBDB1D25}">
      <dgm:prSet/>
      <dgm:spPr/>
      <dgm:t>
        <a:bodyPr/>
        <a:lstStyle/>
        <a:p>
          <a:pPr rtl="1"/>
          <a:endParaRPr lang="ar-EG"/>
        </a:p>
      </dgm:t>
    </dgm:pt>
    <dgm:pt modelId="{6E088E26-DF53-4A30-9186-65222F0C2E40}" type="pres">
      <dgm:prSet presAssocID="{0653686A-DB2A-462A-B7D6-E410939E09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8748FFB6-7050-410F-BDAC-8AFEABFF724D}" type="pres">
      <dgm:prSet presAssocID="{FC0EAC19-330B-4E80-BCC1-382EE95D5111}" presName="Name8" presStyleCnt="0"/>
      <dgm:spPr/>
    </dgm:pt>
    <dgm:pt modelId="{563286E1-C798-43DA-B637-AC3B069B0EB3}" type="pres">
      <dgm:prSet presAssocID="{FC0EAC19-330B-4E80-BCC1-382EE95D511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895BAC1-EC46-4E4A-BFB9-B54F9C1B9E50}" type="pres">
      <dgm:prSet presAssocID="{FC0EAC19-330B-4E80-BCC1-382EE95D51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FB498FA-6EC4-444A-843F-62B9F61C3F8E}" type="pres">
      <dgm:prSet presAssocID="{3D1FFF2D-8891-4961-B92F-1E6312C03D51}" presName="Name8" presStyleCnt="0"/>
      <dgm:spPr/>
    </dgm:pt>
    <dgm:pt modelId="{D67BC79E-13DB-44DD-93BE-D5F4995DC5DB}" type="pres">
      <dgm:prSet presAssocID="{3D1FFF2D-8891-4961-B92F-1E6312C03D5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E2C7A74-90EC-4E7D-A178-E3AE81135282}" type="pres">
      <dgm:prSet presAssocID="{3D1FFF2D-8891-4961-B92F-1E6312C03D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3F612DC-24DA-4D0B-81C7-54E19285FA9C}" type="pres">
      <dgm:prSet presAssocID="{E9A89CBC-8345-471E-8C08-AF2BB8B6B831}" presName="Name8" presStyleCnt="0"/>
      <dgm:spPr/>
    </dgm:pt>
    <dgm:pt modelId="{05EBB8DF-E9BF-42E8-B9E8-5D8F275B99C9}" type="pres">
      <dgm:prSet presAssocID="{E9A89CBC-8345-471E-8C08-AF2BB8B6B831}" presName="level" presStyleLbl="node1" presStyleIdx="2" presStyleCnt="3" custLinFactNeighborY="149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B1710E4-F50E-4EC3-981E-0CDE4EA4D1BC}" type="pres">
      <dgm:prSet presAssocID="{E9A89CBC-8345-471E-8C08-AF2BB8B6B8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752AB35E-7628-40D6-924F-D556EBDB1D25}" srcId="{0653686A-DB2A-462A-B7D6-E410939E09C9}" destId="{E9A89CBC-8345-471E-8C08-AF2BB8B6B831}" srcOrd="2" destOrd="0" parTransId="{9B3BA198-8062-4AA6-9FE2-E32BA73B1BB6}" sibTransId="{624BF4F6-2689-47E0-B28B-B9CB47CE2A3A}"/>
    <dgm:cxn modelId="{BB96F38C-3E12-48E4-9BA1-890508A2ECDB}" type="presOf" srcId="{3D1FFF2D-8891-4961-B92F-1E6312C03D51}" destId="{D67BC79E-13DB-44DD-93BE-D5F4995DC5DB}" srcOrd="0" destOrd="0" presId="urn:microsoft.com/office/officeart/2005/8/layout/pyramid1"/>
    <dgm:cxn modelId="{A813E8D2-40AB-4393-83D8-DBED872AD489}" type="presOf" srcId="{FC0EAC19-330B-4E80-BCC1-382EE95D5111}" destId="{563286E1-C798-43DA-B637-AC3B069B0EB3}" srcOrd="0" destOrd="0" presId="urn:microsoft.com/office/officeart/2005/8/layout/pyramid1"/>
    <dgm:cxn modelId="{515A662E-E743-429F-A7A0-5235796862A6}" type="presOf" srcId="{E9A89CBC-8345-471E-8C08-AF2BB8B6B831}" destId="{6B1710E4-F50E-4EC3-981E-0CDE4EA4D1BC}" srcOrd="1" destOrd="0" presId="urn:microsoft.com/office/officeart/2005/8/layout/pyramid1"/>
    <dgm:cxn modelId="{54B30C89-87BD-4A0D-BCD2-F7ED28AA9227}" type="presOf" srcId="{0653686A-DB2A-462A-B7D6-E410939E09C9}" destId="{6E088E26-DF53-4A30-9186-65222F0C2E40}" srcOrd="0" destOrd="0" presId="urn:microsoft.com/office/officeart/2005/8/layout/pyramid1"/>
    <dgm:cxn modelId="{52CBD702-59BA-4DD0-941A-D91C281C3906}" type="presOf" srcId="{FC0EAC19-330B-4E80-BCC1-382EE95D5111}" destId="{B895BAC1-EC46-4E4A-BFB9-B54F9C1B9E50}" srcOrd="1" destOrd="0" presId="urn:microsoft.com/office/officeart/2005/8/layout/pyramid1"/>
    <dgm:cxn modelId="{C26866A5-AB65-4A2B-8B08-6D9079F6B7C3}" srcId="{0653686A-DB2A-462A-B7D6-E410939E09C9}" destId="{3D1FFF2D-8891-4961-B92F-1E6312C03D51}" srcOrd="1" destOrd="0" parTransId="{8396463E-7102-46F8-829A-19D4DCA6D531}" sibTransId="{F6F31E57-F69E-4E31-BF6B-AFBEF60AEB77}"/>
    <dgm:cxn modelId="{98205F94-1982-4D65-AA3A-E4CA0B5E87D5}" type="presOf" srcId="{E9A89CBC-8345-471E-8C08-AF2BB8B6B831}" destId="{05EBB8DF-E9BF-42E8-B9E8-5D8F275B99C9}" srcOrd="0" destOrd="0" presId="urn:microsoft.com/office/officeart/2005/8/layout/pyramid1"/>
    <dgm:cxn modelId="{4EAB04A0-1FAE-41CC-9C84-337678DB2265}" type="presOf" srcId="{3D1FFF2D-8891-4961-B92F-1E6312C03D51}" destId="{FE2C7A74-90EC-4E7D-A178-E3AE81135282}" srcOrd="1" destOrd="0" presId="urn:microsoft.com/office/officeart/2005/8/layout/pyramid1"/>
    <dgm:cxn modelId="{B9916646-B922-48FC-8CC0-85D85991953A}" srcId="{0653686A-DB2A-462A-B7D6-E410939E09C9}" destId="{FC0EAC19-330B-4E80-BCC1-382EE95D5111}" srcOrd="0" destOrd="0" parTransId="{068E5DC3-0CA0-42D3-8A53-7FFDC5B7D1D8}" sibTransId="{62F51A30-10E7-4C0F-B8D9-5164E00E6CBB}"/>
    <dgm:cxn modelId="{89B93DB6-8AE6-45A1-AB12-59725BDF876A}" type="presParOf" srcId="{6E088E26-DF53-4A30-9186-65222F0C2E40}" destId="{8748FFB6-7050-410F-BDAC-8AFEABFF724D}" srcOrd="0" destOrd="0" presId="urn:microsoft.com/office/officeart/2005/8/layout/pyramid1"/>
    <dgm:cxn modelId="{477B39EC-AC38-47A2-AE1F-76EAB9B3E607}" type="presParOf" srcId="{8748FFB6-7050-410F-BDAC-8AFEABFF724D}" destId="{563286E1-C798-43DA-B637-AC3B069B0EB3}" srcOrd="0" destOrd="0" presId="urn:microsoft.com/office/officeart/2005/8/layout/pyramid1"/>
    <dgm:cxn modelId="{903A37FF-19C8-4C4D-8900-A2DC7C5A4320}" type="presParOf" srcId="{8748FFB6-7050-410F-BDAC-8AFEABFF724D}" destId="{B895BAC1-EC46-4E4A-BFB9-B54F9C1B9E50}" srcOrd="1" destOrd="0" presId="urn:microsoft.com/office/officeart/2005/8/layout/pyramid1"/>
    <dgm:cxn modelId="{335FD97F-4DB6-40A3-97F3-DDCCCC6419E1}" type="presParOf" srcId="{6E088E26-DF53-4A30-9186-65222F0C2E40}" destId="{AFB498FA-6EC4-444A-843F-62B9F61C3F8E}" srcOrd="1" destOrd="0" presId="urn:microsoft.com/office/officeart/2005/8/layout/pyramid1"/>
    <dgm:cxn modelId="{BF8C7893-C88F-474E-BA05-D35933D60D18}" type="presParOf" srcId="{AFB498FA-6EC4-444A-843F-62B9F61C3F8E}" destId="{D67BC79E-13DB-44DD-93BE-D5F4995DC5DB}" srcOrd="0" destOrd="0" presId="urn:microsoft.com/office/officeart/2005/8/layout/pyramid1"/>
    <dgm:cxn modelId="{079B70F8-67D8-4047-9AEA-2D435CD75ABD}" type="presParOf" srcId="{AFB498FA-6EC4-444A-843F-62B9F61C3F8E}" destId="{FE2C7A74-90EC-4E7D-A178-E3AE81135282}" srcOrd="1" destOrd="0" presId="urn:microsoft.com/office/officeart/2005/8/layout/pyramid1"/>
    <dgm:cxn modelId="{B30D23C5-1045-41ED-B194-114B0248C104}" type="presParOf" srcId="{6E088E26-DF53-4A30-9186-65222F0C2E40}" destId="{D3F612DC-24DA-4D0B-81C7-54E19285FA9C}" srcOrd="2" destOrd="0" presId="urn:microsoft.com/office/officeart/2005/8/layout/pyramid1"/>
    <dgm:cxn modelId="{0AC3CB24-B331-4E6E-836B-7147587FDEDD}" type="presParOf" srcId="{D3F612DC-24DA-4D0B-81C7-54E19285FA9C}" destId="{05EBB8DF-E9BF-42E8-B9E8-5D8F275B99C9}" srcOrd="0" destOrd="0" presId="urn:microsoft.com/office/officeart/2005/8/layout/pyramid1"/>
    <dgm:cxn modelId="{0D8EB6C5-867A-4135-8430-D087BF7FE390}" type="presParOf" srcId="{D3F612DC-24DA-4D0B-81C7-54E19285FA9C}" destId="{6B1710E4-F50E-4EC3-981E-0CDE4EA4D1B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38EF54-E1C7-420E-80A8-6B392F6AE32C}" type="doc">
      <dgm:prSet loTypeId="urn:microsoft.com/office/officeart/2008/layout/CircularPictureCallout" loCatId="picture" qsTypeId="urn:microsoft.com/office/officeart/2005/8/quickstyle/3d9" qsCatId="3D" csTypeId="urn:microsoft.com/office/officeart/2005/8/colors/accent1_5" csCatId="accent1" phldr="1"/>
      <dgm:spPr/>
      <dgm:t>
        <a:bodyPr/>
        <a:lstStyle/>
        <a:p>
          <a:pPr rtl="1"/>
          <a:endParaRPr lang="ar-EG"/>
        </a:p>
      </dgm:t>
    </dgm:pt>
    <dgm:pt modelId="{134C6A6C-523C-45CF-9FD6-57790A23BC42}">
      <dgm:prSet/>
      <dgm:spPr/>
      <dgm:t>
        <a:bodyPr/>
        <a:lstStyle/>
        <a:p>
          <a:pPr rtl="1"/>
          <a:endParaRPr lang="ar-EG"/>
        </a:p>
      </dgm:t>
    </dgm:pt>
    <dgm:pt modelId="{672A2E35-995C-4EAC-80C7-75C82C223426}" type="parTrans" cxnId="{6C8D9F73-9C50-4E3F-9EC4-0245F5F98E1B}">
      <dgm:prSet/>
      <dgm:spPr/>
      <dgm:t>
        <a:bodyPr/>
        <a:lstStyle/>
        <a:p>
          <a:pPr rtl="1"/>
          <a:endParaRPr lang="ar-EG"/>
        </a:p>
      </dgm:t>
    </dgm:pt>
    <dgm:pt modelId="{E9D22AEA-0A5F-42B9-B96D-1A8FD4FDEE0C}" type="sibTrans" cxnId="{6C8D9F73-9C50-4E3F-9EC4-0245F5F98E1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pPr rtl="1"/>
          <a:endParaRPr lang="ar-EG"/>
        </a:p>
      </dgm:t>
    </dgm:pt>
    <dgm:pt modelId="{FBD6394F-B6AB-498D-BFC4-8CD0E948AAD2}">
      <dgm:prSet phldrT="[Text]" phldr="1"/>
      <dgm:spPr/>
      <dgm:t>
        <a:bodyPr/>
        <a:lstStyle/>
        <a:p>
          <a:pPr rtl="1"/>
          <a:endParaRPr lang="ar-EG"/>
        </a:p>
      </dgm:t>
    </dgm:pt>
    <dgm:pt modelId="{028A0325-E58A-4D8D-B760-E9D50ACADB69}" type="parTrans" cxnId="{6E5F110A-8C21-49BB-B8D7-A5863E673BDC}">
      <dgm:prSet/>
      <dgm:spPr/>
      <dgm:t>
        <a:bodyPr/>
        <a:lstStyle/>
        <a:p>
          <a:pPr rtl="1"/>
          <a:endParaRPr lang="ar-EG"/>
        </a:p>
      </dgm:t>
    </dgm:pt>
    <dgm:pt modelId="{332FCE0D-EEFC-430E-9C54-1BB965039245}" type="sibTrans" cxnId="{6E5F110A-8C21-49BB-B8D7-A5863E673BD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pPr rtl="1"/>
          <a:endParaRPr lang="ar-EG"/>
        </a:p>
      </dgm:t>
    </dgm:pt>
    <dgm:pt modelId="{4146B63E-1C9C-45DC-960C-6A5E10496663}">
      <dgm:prSet phldrT="[Text]" phldr="1"/>
      <dgm:spPr/>
      <dgm:t>
        <a:bodyPr/>
        <a:lstStyle/>
        <a:p>
          <a:pPr rtl="1"/>
          <a:endParaRPr lang="ar-EG"/>
        </a:p>
      </dgm:t>
    </dgm:pt>
    <dgm:pt modelId="{1E8088E1-CEF7-4413-82E3-61B432AE360B}" type="parTrans" cxnId="{A4F9E712-6795-4E9B-98DE-AF1CE4136F6F}">
      <dgm:prSet/>
      <dgm:spPr/>
      <dgm:t>
        <a:bodyPr/>
        <a:lstStyle/>
        <a:p>
          <a:pPr rtl="1"/>
          <a:endParaRPr lang="ar-EG"/>
        </a:p>
      </dgm:t>
    </dgm:pt>
    <dgm:pt modelId="{BDE2F700-36A7-41A6-80E8-49DD69621E1B}" type="sibTrans" cxnId="{A4F9E712-6795-4E9B-98DE-AF1CE4136F6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pPr rtl="1"/>
          <a:endParaRPr lang="ar-EG"/>
        </a:p>
      </dgm:t>
    </dgm:pt>
    <dgm:pt modelId="{1A8782A6-93FE-4157-B037-EE81687269DE}">
      <dgm:prSet phldrT="[Text]" phldr="1"/>
      <dgm:spPr/>
      <dgm:t>
        <a:bodyPr/>
        <a:lstStyle/>
        <a:p>
          <a:pPr rtl="1"/>
          <a:endParaRPr lang="ar-EG"/>
        </a:p>
      </dgm:t>
    </dgm:pt>
    <dgm:pt modelId="{0373CCA4-F7B9-4588-AA05-4547AF3BC785}" type="parTrans" cxnId="{3096446D-A030-42B2-B38F-2D8462048163}">
      <dgm:prSet/>
      <dgm:spPr/>
      <dgm:t>
        <a:bodyPr/>
        <a:lstStyle/>
        <a:p>
          <a:pPr rtl="1"/>
          <a:endParaRPr lang="ar-EG"/>
        </a:p>
      </dgm:t>
    </dgm:pt>
    <dgm:pt modelId="{D320C611-5712-4692-8FAA-43010FB76FE1}" type="sibTrans" cxnId="{3096446D-A030-42B2-B38F-2D846204816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pPr rtl="1"/>
          <a:endParaRPr lang="ar-EG"/>
        </a:p>
      </dgm:t>
    </dgm:pt>
    <dgm:pt modelId="{63F50422-13F3-4F3F-8A77-2A7BDF209F64}" type="pres">
      <dgm:prSet presAssocID="{6238EF54-E1C7-420E-80A8-6B392F6AE3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DC54B9E2-1A7E-4799-9F93-213BDDEA5118}" type="pres">
      <dgm:prSet presAssocID="{6238EF54-E1C7-420E-80A8-6B392F6AE32C}" presName="Name1" presStyleCnt="0"/>
      <dgm:spPr/>
    </dgm:pt>
    <dgm:pt modelId="{892FED97-44F5-482B-84EC-C7FB1CBB98E7}" type="pres">
      <dgm:prSet presAssocID="{E9D22AEA-0A5F-42B9-B96D-1A8FD4FDEE0C}" presName="picture_1" presStyleCnt="0"/>
      <dgm:spPr/>
    </dgm:pt>
    <dgm:pt modelId="{B4BE7D24-4A0E-48B1-9ED5-B3F4828A12F1}" type="pres">
      <dgm:prSet presAssocID="{E9D22AEA-0A5F-42B9-B96D-1A8FD4FDEE0C}" presName="pictureRepeatNode" presStyleLbl="alignImgPlace1" presStyleIdx="0" presStyleCnt="4" custScaleX="100141" custScaleY="111027"/>
      <dgm:spPr/>
      <dgm:t>
        <a:bodyPr/>
        <a:lstStyle/>
        <a:p>
          <a:pPr rtl="1"/>
          <a:endParaRPr lang="ar-EG"/>
        </a:p>
      </dgm:t>
    </dgm:pt>
    <dgm:pt modelId="{A5137696-3637-4DE8-BAB5-E9E899214BB6}" type="pres">
      <dgm:prSet presAssocID="{134C6A6C-523C-45CF-9FD6-57790A23BC4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B2ECD63-CD27-4EDE-AA5B-70C7357BCF25}" type="pres">
      <dgm:prSet presAssocID="{332FCE0D-EEFC-430E-9C54-1BB965039245}" presName="picture_2" presStyleCnt="0"/>
      <dgm:spPr/>
    </dgm:pt>
    <dgm:pt modelId="{1743F65A-A0BA-4E02-9C83-37CA71017EE4}" type="pres">
      <dgm:prSet presAssocID="{332FCE0D-EEFC-430E-9C54-1BB965039245}" presName="pictureRepeatNode" presStyleLbl="alignImgPlace1" presStyleIdx="1" presStyleCnt="4" custLinFactNeighborX="5601" custLinFactNeighborY="3392"/>
      <dgm:spPr/>
      <dgm:t>
        <a:bodyPr/>
        <a:lstStyle/>
        <a:p>
          <a:pPr rtl="1"/>
          <a:endParaRPr lang="ar-EG"/>
        </a:p>
      </dgm:t>
    </dgm:pt>
    <dgm:pt modelId="{47ED2390-3413-4D26-BB0A-2BD934E7C03B}" type="pres">
      <dgm:prSet presAssocID="{FBD6394F-B6AB-498D-BFC4-8CD0E948AAD2}" presName="line_2" presStyleLbl="parChTrans1D1" presStyleIdx="0" presStyleCnt="3"/>
      <dgm:spPr/>
    </dgm:pt>
    <dgm:pt modelId="{70BA3552-4AB3-417B-8E7E-97FF95B4DEF7}" type="pres">
      <dgm:prSet presAssocID="{FBD6394F-B6AB-498D-BFC4-8CD0E948AAD2}" presName="textparent_2" presStyleLbl="node1" presStyleIdx="0" presStyleCnt="0"/>
      <dgm:spPr/>
    </dgm:pt>
    <dgm:pt modelId="{9F7600E3-3890-4420-BA69-026AC400040C}" type="pres">
      <dgm:prSet presAssocID="{FBD6394F-B6AB-498D-BFC4-8CD0E948AAD2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A3304BD-D9B5-44EA-BAD8-8224DA0350AD}" type="pres">
      <dgm:prSet presAssocID="{BDE2F700-36A7-41A6-80E8-49DD69621E1B}" presName="picture_3" presStyleCnt="0"/>
      <dgm:spPr/>
    </dgm:pt>
    <dgm:pt modelId="{DB1DF277-5F5F-454C-9874-1D3352526210}" type="pres">
      <dgm:prSet presAssocID="{BDE2F700-36A7-41A6-80E8-49DD69621E1B}" presName="pictureRepeatNode" presStyleLbl="alignImgPlace1" presStyleIdx="2" presStyleCnt="4"/>
      <dgm:spPr/>
      <dgm:t>
        <a:bodyPr/>
        <a:lstStyle/>
        <a:p>
          <a:pPr rtl="1"/>
          <a:endParaRPr lang="ar-EG"/>
        </a:p>
      </dgm:t>
    </dgm:pt>
    <dgm:pt modelId="{9F8B7078-E6BA-4340-8DB5-6FE9330FF733}" type="pres">
      <dgm:prSet presAssocID="{4146B63E-1C9C-45DC-960C-6A5E10496663}" presName="line_3" presStyleLbl="parChTrans1D1" presStyleIdx="1" presStyleCnt="3"/>
      <dgm:spPr/>
    </dgm:pt>
    <dgm:pt modelId="{475F3695-6638-4B1E-B458-A657DE145155}" type="pres">
      <dgm:prSet presAssocID="{4146B63E-1C9C-45DC-960C-6A5E10496663}" presName="textparent_3" presStyleLbl="node1" presStyleIdx="0" presStyleCnt="0"/>
      <dgm:spPr/>
    </dgm:pt>
    <dgm:pt modelId="{2ABD95AF-50E3-4D9F-8E10-630BA19A19E2}" type="pres">
      <dgm:prSet presAssocID="{4146B63E-1C9C-45DC-960C-6A5E10496663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DA25B4D-65BD-4B34-BEC5-1AD91E7D52B1}" type="pres">
      <dgm:prSet presAssocID="{D320C611-5712-4692-8FAA-43010FB76FE1}" presName="picture_4" presStyleCnt="0"/>
      <dgm:spPr/>
    </dgm:pt>
    <dgm:pt modelId="{792AE4A5-8305-4D4A-99CE-B1AB9D7C72B0}" type="pres">
      <dgm:prSet presAssocID="{D320C611-5712-4692-8FAA-43010FB76FE1}" presName="pictureRepeatNode" presStyleLbl="alignImgPlace1" presStyleIdx="3" presStyleCnt="4"/>
      <dgm:spPr/>
      <dgm:t>
        <a:bodyPr/>
        <a:lstStyle/>
        <a:p>
          <a:pPr rtl="1"/>
          <a:endParaRPr lang="ar-EG"/>
        </a:p>
      </dgm:t>
    </dgm:pt>
    <dgm:pt modelId="{D9B0ECA6-7072-4300-A38E-EA3FDECCBA8B}" type="pres">
      <dgm:prSet presAssocID="{1A8782A6-93FE-4157-B037-EE81687269DE}" presName="line_4" presStyleLbl="parChTrans1D1" presStyleIdx="2" presStyleCnt="3"/>
      <dgm:spPr/>
    </dgm:pt>
    <dgm:pt modelId="{75C478AB-BEB8-469A-907F-DF605EDCAC34}" type="pres">
      <dgm:prSet presAssocID="{1A8782A6-93FE-4157-B037-EE81687269DE}" presName="textparent_4" presStyleLbl="node1" presStyleIdx="0" presStyleCnt="0"/>
      <dgm:spPr/>
    </dgm:pt>
    <dgm:pt modelId="{6FBDB8DC-DCA2-41EB-A2CB-6C350E4C7BD7}" type="pres">
      <dgm:prSet presAssocID="{1A8782A6-93FE-4157-B037-EE81687269DE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7CAAA455-AC2D-4A4A-A9C8-E34F2C6CE8B6}" type="presOf" srcId="{D320C611-5712-4692-8FAA-43010FB76FE1}" destId="{792AE4A5-8305-4D4A-99CE-B1AB9D7C72B0}" srcOrd="0" destOrd="0" presId="urn:microsoft.com/office/officeart/2008/layout/CircularPictureCallout"/>
    <dgm:cxn modelId="{F06A7AF2-90FA-496E-8F5B-1FC7513E5170}" type="presOf" srcId="{FBD6394F-B6AB-498D-BFC4-8CD0E948AAD2}" destId="{9F7600E3-3890-4420-BA69-026AC400040C}" srcOrd="0" destOrd="0" presId="urn:microsoft.com/office/officeart/2008/layout/CircularPictureCallout"/>
    <dgm:cxn modelId="{68EF262E-BA70-4401-8EF8-A54EC014E2A7}" type="presOf" srcId="{4146B63E-1C9C-45DC-960C-6A5E10496663}" destId="{2ABD95AF-50E3-4D9F-8E10-630BA19A19E2}" srcOrd="0" destOrd="0" presId="urn:microsoft.com/office/officeart/2008/layout/CircularPictureCallout"/>
    <dgm:cxn modelId="{4B47E286-73AD-417F-B937-E532917EDD51}" type="presOf" srcId="{1A8782A6-93FE-4157-B037-EE81687269DE}" destId="{6FBDB8DC-DCA2-41EB-A2CB-6C350E4C7BD7}" srcOrd="0" destOrd="0" presId="urn:microsoft.com/office/officeart/2008/layout/CircularPictureCallout"/>
    <dgm:cxn modelId="{6C8D9F73-9C50-4E3F-9EC4-0245F5F98E1B}" srcId="{6238EF54-E1C7-420E-80A8-6B392F6AE32C}" destId="{134C6A6C-523C-45CF-9FD6-57790A23BC42}" srcOrd="0" destOrd="0" parTransId="{672A2E35-995C-4EAC-80C7-75C82C223426}" sibTransId="{E9D22AEA-0A5F-42B9-B96D-1A8FD4FDEE0C}"/>
    <dgm:cxn modelId="{FE9DB43A-1692-4A78-994B-88F58B7FB5CE}" type="presOf" srcId="{6238EF54-E1C7-420E-80A8-6B392F6AE32C}" destId="{63F50422-13F3-4F3F-8A77-2A7BDF209F64}" srcOrd="0" destOrd="0" presId="urn:microsoft.com/office/officeart/2008/layout/CircularPictureCallout"/>
    <dgm:cxn modelId="{A4F9E712-6795-4E9B-98DE-AF1CE4136F6F}" srcId="{6238EF54-E1C7-420E-80A8-6B392F6AE32C}" destId="{4146B63E-1C9C-45DC-960C-6A5E10496663}" srcOrd="2" destOrd="0" parTransId="{1E8088E1-CEF7-4413-82E3-61B432AE360B}" sibTransId="{BDE2F700-36A7-41A6-80E8-49DD69621E1B}"/>
    <dgm:cxn modelId="{43A48C59-0808-440E-B11C-1FBFAF1C417F}" type="presOf" srcId="{332FCE0D-EEFC-430E-9C54-1BB965039245}" destId="{1743F65A-A0BA-4E02-9C83-37CA71017EE4}" srcOrd="0" destOrd="0" presId="urn:microsoft.com/office/officeart/2008/layout/CircularPictureCallout"/>
    <dgm:cxn modelId="{3096446D-A030-42B2-B38F-2D8462048163}" srcId="{6238EF54-E1C7-420E-80A8-6B392F6AE32C}" destId="{1A8782A6-93FE-4157-B037-EE81687269DE}" srcOrd="3" destOrd="0" parTransId="{0373CCA4-F7B9-4588-AA05-4547AF3BC785}" sibTransId="{D320C611-5712-4692-8FAA-43010FB76FE1}"/>
    <dgm:cxn modelId="{2A0E3A50-858D-4EF7-B753-35AA68A989D2}" type="presOf" srcId="{BDE2F700-36A7-41A6-80E8-49DD69621E1B}" destId="{DB1DF277-5F5F-454C-9874-1D3352526210}" srcOrd="0" destOrd="0" presId="urn:microsoft.com/office/officeart/2008/layout/CircularPictureCallout"/>
    <dgm:cxn modelId="{8B6FC0B4-323C-4507-A3E1-756F8BFA1476}" type="presOf" srcId="{E9D22AEA-0A5F-42B9-B96D-1A8FD4FDEE0C}" destId="{B4BE7D24-4A0E-48B1-9ED5-B3F4828A12F1}" srcOrd="0" destOrd="0" presId="urn:microsoft.com/office/officeart/2008/layout/CircularPictureCallout"/>
    <dgm:cxn modelId="{6E5F110A-8C21-49BB-B8D7-A5863E673BDC}" srcId="{6238EF54-E1C7-420E-80A8-6B392F6AE32C}" destId="{FBD6394F-B6AB-498D-BFC4-8CD0E948AAD2}" srcOrd="1" destOrd="0" parTransId="{028A0325-E58A-4D8D-B760-E9D50ACADB69}" sibTransId="{332FCE0D-EEFC-430E-9C54-1BB965039245}"/>
    <dgm:cxn modelId="{150D47D3-3955-4C87-BF58-6ED4B4A9C88A}" type="presOf" srcId="{134C6A6C-523C-45CF-9FD6-57790A23BC42}" destId="{A5137696-3637-4DE8-BAB5-E9E899214BB6}" srcOrd="0" destOrd="0" presId="urn:microsoft.com/office/officeart/2008/layout/CircularPictureCallout"/>
    <dgm:cxn modelId="{2A80B3A7-11D7-461B-922E-B8D38148519A}" type="presParOf" srcId="{63F50422-13F3-4F3F-8A77-2A7BDF209F64}" destId="{DC54B9E2-1A7E-4799-9F93-213BDDEA5118}" srcOrd="0" destOrd="0" presId="urn:microsoft.com/office/officeart/2008/layout/CircularPictureCallout"/>
    <dgm:cxn modelId="{9D8F899B-0721-4D63-8777-D53D569306ED}" type="presParOf" srcId="{DC54B9E2-1A7E-4799-9F93-213BDDEA5118}" destId="{892FED97-44F5-482B-84EC-C7FB1CBB98E7}" srcOrd="0" destOrd="0" presId="urn:microsoft.com/office/officeart/2008/layout/CircularPictureCallout"/>
    <dgm:cxn modelId="{CDD2C43C-6154-4BFF-9AC6-D1008910956B}" type="presParOf" srcId="{892FED97-44F5-482B-84EC-C7FB1CBB98E7}" destId="{B4BE7D24-4A0E-48B1-9ED5-B3F4828A12F1}" srcOrd="0" destOrd="0" presId="urn:microsoft.com/office/officeart/2008/layout/CircularPictureCallout"/>
    <dgm:cxn modelId="{C02DC6C7-76E9-4D92-8EE1-221B93582D2D}" type="presParOf" srcId="{DC54B9E2-1A7E-4799-9F93-213BDDEA5118}" destId="{A5137696-3637-4DE8-BAB5-E9E899214BB6}" srcOrd="1" destOrd="0" presId="urn:microsoft.com/office/officeart/2008/layout/CircularPictureCallout"/>
    <dgm:cxn modelId="{05920B23-9CDE-448C-BCDE-0CAFEAB9B442}" type="presParOf" srcId="{DC54B9E2-1A7E-4799-9F93-213BDDEA5118}" destId="{4B2ECD63-CD27-4EDE-AA5B-70C7357BCF25}" srcOrd="2" destOrd="0" presId="urn:microsoft.com/office/officeart/2008/layout/CircularPictureCallout"/>
    <dgm:cxn modelId="{0F5EB626-8B7F-4221-B3BD-DD7F388AE2D4}" type="presParOf" srcId="{4B2ECD63-CD27-4EDE-AA5B-70C7357BCF25}" destId="{1743F65A-A0BA-4E02-9C83-37CA71017EE4}" srcOrd="0" destOrd="0" presId="urn:microsoft.com/office/officeart/2008/layout/CircularPictureCallout"/>
    <dgm:cxn modelId="{1FB07A31-940A-4443-9451-94F9D8555393}" type="presParOf" srcId="{DC54B9E2-1A7E-4799-9F93-213BDDEA5118}" destId="{47ED2390-3413-4D26-BB0A-2BD934E7C03B}" srcOrd="3" destOrd="0" presId="urn:microsoft.com/office/officeart/2008/layout/CircularPictureCallout"/>
    <dgm:cxn modelId="{E062B5A4-2F3F-4543-BA53-BC17EAD149F4}" type="presParOf" srcId="{DC54B9E2-1A7E-4799-9F93-213BDDEA5118}" destId="{70BA3552-4AB3-417B-8E7E-97FF95B4DEF7}" srcOrd="4" destOrd="0" presId="urn:microsoft.com/office/officeart/2008/layout/CircularPictureCallout"/>
    <dgm:cxn modelId="{111BD605-9454-42CF-84E5-BE2F603806E7}" type="presParOf" srcId="{70BA3552-4AB3-417B-8E7E-97FF95B4DEF7}" destId="{9F7600E3-3890-4420-BA69-026AC400040C}" srcOrd="0" destOrd="0" presId="urn:microsoft.com/office/officeart/2008/layout/CircularPictureCallout"/>
    <dgm:cxn modelId="{46AAAEA2-10F6-496D-8F36-C5CB77FCD09A}" type="presParOf" srcId="{DC54B9E2-1A7E-4799-9F93-213BDDEA5118}" destId="{6A3304BD-D9B5-44EA-BAD8-8224DA0350AD}" srcOrd="5" destOrd="0" presId="urn:microsoft.com/office/officeart/2008/layout/CircularPictureCallout"/>
    <dgm:cxn modelId="{00798464-55E5-4354-A68B-FF7260778C30}" type="presParOf" srcId="{6A3304BD-D9B5-44EA-BAD8-8224DA0350AD}" destId="{DB1DF277-5F5F-454C-9874-1D3352526210}" srcOrd="0" destOrd="0" presId="urn:microsoft.com/office/officeart/2008/layout/CircularPictureCallout"/>
    <dgm:cxn modelId="{AAD07F42-FFED-4119-A5AA-71A7D9A452FB}" type="presParOf" srcId="{DC54B9E2-1A7E-4799-9F93-213BDDEA5118}" destId="{9F8B7078-E6BA-4340-8DB5-6FE9330FF733}" srcOrd="6" destOrd="0" presId="urn:microsoft.com/office/officeart/2008/layout/CircularPictureCallout"/>
    <dgm:cxn modelId="{CBEAC521-A486-4DB4-9664-01C6F74F1E18}" type="presParOf" srcId="{DC54B9E2-1A7E-4799-9F93-213BDDEA5118}" destId="{475F3695-6638-4B1E-B458-A657DE145155}" srcOrd="7" destOrd="0" presId="urn:microsoft.com/office/officeart/2008/layout/CircularPictureCallout"/>
    <dgm:cxn modelId="{FAAD6045-190A-4520-82CD-A964A8654C10}" type="presParOf" srcId="{475F3695-6638-4B1E-B458-A657DE145155}" destId="{2ABD95AF-50E3-4D9F-8E10-630BA19A19E2}" srcOrd="0" destOrd="0" presId="urn:microsoft.com/office/officeart/2008/layout/CircularPictureCallout"/>
    <dgm:cxn modelId="{53FE5033-E35E-473F-8A20-7158FA409AEA}" type="presParOf" srcId="{DC54B9E2-1A7E-4799-9F93-213BDDEA5118}" destId="{DDA25B4D-65BD-4B34-BEC5-1AD91E7D52B1}" srcOrd="8" destOrd="0" presId="urn:microsoft.com/office/officeart/2008/layout/CircularPictureCallout"/>
    <dgm:cxn modelId="{D75C7AD1-9661-4E21-872F-014FBACDC10A}" type="presParOf" srcId="{DDA25B4D-65BD-4B34-BEC5-1AD91E7D52B1}" destId="{792AE4A5-8305-4D4A-99CE-B1AB9D7C72B0}" srcOrd="0" destOrd="0" presId="urn:microsoft.com/office/officeart/2008/layout/CircularPictureCallout"/>
    <dgm:cxn modelId="{54621774-02E0-4ABC-9BB5-F3C25F9FDE34}" type="presParOf" srcId="{DC54B9E2-1A7E-4799-9F93-213BDDEA5118}" destId="{D9B0ECA6-7072-4300-A38E-EA3FDECCBA8B}" srcOrd="9" destOrd="0" presId="urn:microsoft.com/office/officeart/2008/layout/CircularPictureCallout"/>
    <dgm:cxn modelId="{5D4AE9AB-2C69-49C5-90B4-80FD796FA192}" type="presParOf" srcId="{DC54B9E2-1A7E-4799-9F93-213BDDEA5118}" destId="{75C478AB-BEB8-469A-907F-DF605EDCAC34}" srcOrd="10" destOrd="0" presId="urn:microsoft.com/office/officeart/2008/layout/CircularPictureCallout"/>
    <dgm:cxn modelId="{68E30831-63E6-491C-8185-8B4B92F1AE35}" type="presParOf" srcId="{75C478AB-BEB8-469A-907F-DF605EDCAC34}" destId="{6FBDB8DC-DCA2-41EB-A2CB-6C350E4C7BD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0957F2-C41E-4924-94D0-8475DB83053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542D1E0E-CFAF-4388-A672-879AEC290421}">
      <dgm:prSet/>
      <dgm:spPr/>
      <dgm:t>
        <a:bodyPr/>
        <a:lstStyle/>
        <a:p>
          <a:pPr rtl="1"/>
          <a:r>
            <a:rPr lang="ar-EG" dirty="0" smtClean="0"/>
            <a:t>واجبات المعلم الجيد</a:t>
          </a:r>
          <a:endParaRPr lang="ar-EG" dirty="0"/>
        </a:p>
      </dgm:t>
    </dgm:pt>
    <dgm:pt modelId="{383837B2-8554-4926-AC2F-C565E2A471F5}" type="parTrans" cxnId="{C4AC7B28-2346-4CF0-9CE8-E2B50D1BCE21}">
      <dgm:prSet/>
      <dgm:spPr/>
      <dgm:t>
        <a:bodyPr/>
        <a:lstStyle/>
        <a:p>
          <a:pPr rtl="1"/>
          <a:endParaRPr lang="ar-EG"/>
        </a:p>
      </dgm:t>
    </dgm:pt>
    <dgm:pt modelId="{6B3F7321-459F-412D-BC1A-383BAC3E8EA9}" type="sibTrans" cxnId="{C4AC7B28-2346-4CF0-9CE8-E2B50D1BCE21}">
      <dgm:prSet/>
      <dgm:spPr/>
      <dgm:t>
        <a:bodyPr/>
        <a:lstStyle/>
        <a:p>
          <a:pPr rtl="1"/>
          <a:endParaRPr lang="ar-EG"/>
        </a:p>
      </dgm:t>
    </dgm:pt>
    <dgm:pt modelId="{4ACA4471-26AB-4FAF-AB4A-4B1192A2BF97}">
      <dgm:prSet/>
      <dgm:spPr/>
      <dgm:t>
        <a:bodyPr/>
        <a:lstStyle/>
        <a:p>
          <a:pPr rtl="1"/>
          <a:r>
            <a:rPr lang="ar-EG" dirty="0" smtClean="0"/>
            <a:t>1 واجبات عامة</a:t>
          </a:r>
          <a:endParaRPr lang="ar-EG" dirty="0"/>
        </a:p>
      </dgm:t>
    </dgm:pt>
    <dgm:pt modelId="{1054CADF-9090-4F19-8160-A3577D4BF486}" type="parTrans" cxnId="{BE373C41-B31B-46E9-95A2-0CA23D5836F2}">
      <dgm:prSet/>
      <dgm:spPr/>
      <dgm:t>
        <a:bodyPr/>
        <a:lstStyle/>
        <a:p>
          <a:pPr rtl="1"/>
          <a:endParaRPr lang="ar-EG"/>
        </a:p>
      </dgm:t>
    </dgm:pt>
    <dgm:pt modelId="{D3E93787-4EC1-49F2-BAC4-F296012A680B}" type="sibTrans" cxnId="{BE373C41-B31B-46E9-95A2-0CA23D5836F2}">
      <dgm:prSet/>
      <dgm:spPr/>
      <dgm:t>
        <a:bodyPr/>
        <a:lstStyle/>
        <a:p>
          <a:pPr rtl="1"/>
          <a:endParaRPr lang="ar-EG"/>
        </a:p>
      </dgm:t>
    </dgm:pt>
    <dgm:pt modelId="{DE115026-5DDD-4EE4-85E7-41CFFF01C523}">
      <dgm:prSet/>
      <dgm:spPr/>
      <dgm:t>
        <a:bodyPr/>
        <a:lstStyle/>
        <a:p>
          <a:pPr rtl="1"/>
          <a:r>
            <a:rPr lang="ar-EG" dirty="0" smtClean="0"/>
            <a:t>2 واجبات خاصة</a:t>
          </a:r>
          <a:endParaRPr lang="ar-EG" dirty="0"/>
        </a:p>
      </dgm:t>
    </dgm:pt>
    <dgm:pt modelId="{BBD97DD0-73B0-44A3-BD44-06D07CF4BD21}" type="parTrans" cxnId="{DA5CDC78-FF86-4691-8881-72C76F34C797}">
      <dgm:prSet/>
      <dgm:spPr/>
      <dgm:t>
        <a:bodyPr/>
        <a:lstStyle/>
        <a:p>
          <a:pPr rtl="1"/>
          <a:endParaRPr lang="ar-EG"/>
        </a:p>
      </dgm:t>
    </dgm:pt>
    <dgm:pt modelId="{50561054-603C-4DF8-A36F-06E883EBE5F1}" type="sibTrans" cxnId="{DA5CDC78-FF86-4691-8881-72C76F34C797}">
      <dgm:prSet/>
      <dgm:spPr/>
      <dgm:t>
        <a:bodyPr/>
        <a:lstStyle/>
        <a:p>
          <a:pPr rtl="1"/>
          <a:endParaRPr lang="ar-EG"/>
        </a:p>
      </dgm:t>
    </dgm:pt>
    <dgm:pt modelId="{D5D21AC9-1A5D-4CDE-82CB-13597F692B01}" type="pres">
      <dgm:prSet presAssocID="{C20957F2-C41E-4924-94D0-8475DB83053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01906063-BFF8-4FB5-9762-02DE20573761}" type="pres">
      <dgm:prSet presAssocID="{542D1E0E-CFAF-4388-A672-879AEC290421}" presName="circ1" presStyleLbl="vennNode1" presStyleIdx="0" presStyleCnt="3"/>
      <dgm:spPr/>
      <dgm:t>
        <a:bodyPr/>
        <a:lstStyle/>
        <a:p>
          <a:pPr rtl="1"/>
          <a:endParaRPr lang="ar-EG"/>
        </a:p>
      </dgm:t>
    </dgm:pt>
    <dgm:pt modelId="{086B84CE-D94E-48E9-AE48-4E590F74C9BA}" type="pres">
      <dgm:prSet presAssocID="{542D1E0E-CFAF-4388-A672-879AEC2904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B1CA672-19F1-425C-9AEF-61CC41AD328D}" type="pres">
      <dgm:prSet presAssocID="{4ACA4471-26AB-4FAF-AB4A-4B1192A2BF97}" presName="circ2" presStyleLbl="vennNode1" presStyleIdx="1" presStyleCnt="3"/>
      <dgm:spPr/>
      <dgm:t>
        <a:bodyPr/>
        <a:lstStyle/>
        <a:p>
          <a:pPr rtl="1"/>
          <a:endParaRPr lang="ar-EG"/>
        </a:p>
      </dgm:t>
    </dgm:pt>
    <dgm:pt modelId="{D8AD9A67-E64E-433E-8FE6-80FDBEA7D7AD}" type="pres">
      <dgm:prSet presAssocID="{4ACA4471-26AB-4FAF-AB4A-4B1192A2BF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3615CCC-E3E0-46E3-ACA7-FC4E7BC5F6B1}" type="pres">
      <dgm:prSet presAssocID="{DE115026-5DDD-4EE4-85E7-41CFFF01C523}" presName="circ3" presStyleLbl="vennNode1" presStyleIdx="2" presStyleCnt="3"/>
      <dgm:spPr/>
      <dgm:t>
        <a:bodyPr/>
        <a:lstStyle/>
        <a:p>
          <a:pPr rtl="1"/>
          <a:endParaRPr lang="ar-EG"/>
        </a:p>
      </dgm:t>
    </dgm:pt>
    <dgm:pt modelId="{546C9E7D-970D-47FF-9A5D-8C25FE24FB65}" type="pres">
      <dgm:prSet presAssocID="{DE115026-5DDD-4EE4-85E7-41CFFF01C5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FC423CDE-101A-41C5-A631-B2DE60A67F1A}" type="presOf" srcId="{542D1E0E-CFAF-4388-A672-879AEC290421}" destId="{01906063-BFF8-4FB5-9762-02DE20573761}" srcOrd="0" destOrd="0" presId="urn:microsoft.com/office/officeart/2005/8/layout/venn1"/>
    <dgm:cxn modelId="{E8B3CEB7-2D64-4EFE-8B8C-27F40F094772}" type="presOf" srcId="{4ACA4471-26AB-4FAF-AB4A-4B1192A2BF97}" destId="{6B1CA672-19F1-425C-9AEF-61CC41AD328D}" srcOrd="0" destOrd="0" presId="urn:microsoft.com/office/officeart/2005/8/layout/venn1"/>
    <dgm:cxn modelId="{F29C28FF-571D-49A0-8D30-433583A125F3}" type="presOf" srcId="{DE115026-5DDD-4EE4-85E7-41CFFF01C523}" destId="{546C9E7D-970D-47FF-9A5D-8C25FE24FB65}" srcOrd="1" destOrd="0" presId="urn:microsoft.com/office/officeart/2005/8/layout/venn1"/>
    <dgm:cxn modelId="{BE373C41-B31B-46E9-95A2-0CA23D5836F2}" srcId="{C20957F2-C41E-4924-94D0-8475DB83053B}" destId="{4ACA4471-26AB-4FAF-AB4A-4B1192A2BF97}" srcOrd="1" destOrd="0" parTransId="{1054CADF-9090-4F19-8160-A3577D4BF486}" sibTransId="{D3E93787-4EC1-49F2-BAC4-F296012A680B}"/>
    <dgm:cxn modelId="{6556B313-061A-40C3-99D4-8277E17A28A2}" type="presOf" srcId="{DE115026-5DDD-4EE4-85E7-41CFFF01C523}" destId="{A3615CCC-E3E0-46E3-ACA7-FC4E7BC5F6B1}" srcOrd="0" destOrd="0" presId="urn:microsoft.com/office/officeart/2005/8/layout/venn1"/>
    <dgm:cxn modelId="{C4AC7B28-2346-4CF0-9CE8-E2B50D1BCE21}" srcId="{C20957F2-C41E-4924-94D0-8475DB83053B}" destId="{542D1E0E-CFAF-4388-A672-879AEC290421}" srcOrd="0" destOrd="0" parTransId="{383837B2-8554-4926-AC2F-C565E2A471F5}" sibTransId="{6B3F7321-459F-412D-BC1A-383BAC3E8EA9}"/>
    <dgm:cxn modelId="{A894C783-C4A4-4498-9C82-AEB685D9EBC5}" type="presOf" srcId="{C20957F2-C41E-4924-94D0-8475DB83053B}" destId="{D5D21AC9-1A5D-4CDE-82CB-13597F692B01}" srcOrd="0" destOrd="0" presId="urn:microsoft.com/office/officeart/2005/8/layout/venn1"/>
    <dgm:cxn modelId="{0E9C9F3B-5FCE-4A08-8443-130DEB7C4980}" type="presOf" srcId="{542D1E0E-CFAF-4388-A672-879AEC290421}" destId="{086B84CE-D94E-48E9-AE48-4E590F74C9BA}" srcOrd="1" destOrd="0" presId="urn:microsoft.com/office/officeart/2005/8/layout/venn1"/>
    <dgm:cxn modelId="{DA5CDC78-FF86-4691-8881-72C76F34C797}" srcId="{C20957F2-C41E-4924-94D0-8475DB83053B}" destId="{DE115026-5DDD-4EE4-85E7-41CFFF01C523}" srcOrd="2" destOrd="0" parTransId="{BBD97DD0-73B0-44A3-BD44-06D07CF4BD21}" sibTransId="{50561054-603C-4DF8-A36F-06E883EBE5F1}"/>
    <dgm:cxn modelId="{C34B7C94-0B8B-462F-B87E-E4F2662E3E1F}" type="presOf" srcId="{4ACA4471-26AB-4FAF-AB4A-4B1192A2BF97}" destId="{D8AD9A67-E64E-433E-8FE6-80FDBEA7D7AD}" srcOrd="1" destOrd="0" presId="urn:microsoft.com/office/officeart/2005/8/layout/venn1"/>
    <dgm:cxn modelId="{93228CD6-E4FE-49CA-AC5D-304F8CB0FCAA}" type="presParOf" srcId="{D5D21AC9-1A5D-4CDE-82CB-13597F692B01}" destId="{01906063-BFF8-4FB5-9762-02DE20573761}" srcOrd="0" destOrd="0" presId="urn:microsoft.com/office/officeart/2005/8/layout/venn1"/>
    <dgm:cxn modelId="{0DBBED2A-E0FC-4D8E-95C9-C797C624087A}" type="presParOf" srcId="{D5D21AC9-1A5D-4CDE-82CB-13597F692B01}" destId="{086B84CE-D94E-48E9-AE48-4E590F74C9BA}" srcOrd="1" destOrd="0" presId="urn:microsoft.com/office/officeart/2005/8/layout/venn1"/>
    <dgm:cxn modelId="{DE5EDFD3-A171-4CFE-803F-17B0687E1226}" type="presParOf" srcId="{D5D21AC9-1A5D-4CDE-82CB-13597F692B01}" destId="{6B1CA672-19F1-425C-9AEF-61CC41AD328D}" srcOrd="2" destOrd="0" presId="urn:microsoft.com/office/officeart/2005/8/layout/venn1"/>
    <dgm:cxn modelId="{D4BA3BD0-0EFE-4560-9668-392CF180BF89}" type="presParOf" srcId="{D5D21AC9-1A5D-4CDE-82CB-13597F692B01}" destId="{D8AD9A67-E64E-433E-8FE6-80FDBEA7D7AD}" srcOrd="3" destOrd="0" presId="urn:microsoft.com/office/officeart/2005/8/layout/venn1"/>
    <dgm:cxn modelId="{9D484282-1344-4FDF-97E0-2575767A774F}" type="presParOf" srcId="{D5D21AC9-1A5D-4CDE-82CB-13597F692B01}" destId="{A3615CCC-E3E0-46E3-ACA7-FC4E7BC5F6B1}" srcOrd="4" destOrd="0" presId="urn:microsoft.com/office/officeart/2005/8/layout/venn1"/>
    <dgm:cxn modelId="{5C017896-85D2-4AE6-8E08-4981561C20B3}" type="presParOf" srcId="{D5D21AC9-1A5D-4CDE-82CB-13597F692B01}" destId="{546C9E7D-970D-47FF-9A5D-8C25FE24FB6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68DC13-800F-4390-B6FF-1036181211EA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1C614198-64A7-444C-87BE-17A1E1F6F80B}">
      <dgm:prSet custT="1"/>
      <dgm:spPr/>
      <dgm:t>
        <a:bodyPr/>
        <a:lstStyle/>
        <a:p>
          <a:pPr algn="r" rtl="1"/>
          <a:r>
            <a:rPr lang="ar-EG" sz="2800" b="1" i="1" u="none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ar-EG" sz="2800" b="1" i="1" u="none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- لديه شخصية قوية تتسم بالحسم ولاخلاق والاتزان الانفعالي</a:t>
          </a:r>
          <a:r>
            <a:rPr lang="ar-EG" sz="2800" b="1" i="1" u="sng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.</a:t>
          </a:r>
          <a:endParaRPr lang="ar-EG" sz="2800" b="1" u="sng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81991067-6D5E-4B6C-9F1B-6590A8D2B30B}" type="parTrans" cxnId="{2A88719C-6B82-4BE4-8527-446F8AF18110}">
      <dgm:prSet/>
      <dgm:spPr/>
      <dgm:t>
        <a:bodyPr/>
        <a:lstStyle/>
        <a:p>
          <a:pPr rtl="1"/>
          <a:endParaRPr lang="ar-EG"/>
        </a:p>
      </dgm:t>
    </dgm:pt>
    <dgm:pt modelId="{EAD556D1-8D89-4E78-B314-4ACA0D7BCA77}" type="sibTrans" cxnId="{2A88719C-6B82-4BE4-8527-446F8AF18110}">
      <dgm:prSet/>
      <dgm:spPr/>
      <dgm:t>
        <a:bodyPr/>
        <a:lstStyle/>
        <a:p>
          <a:pPr rtl="1"/>
          <a:endParaRPr lang="ar-EG"/>
        </a:p>
      </dgm:t>
    </dgm:pt>
    <dgm:pt modelId="{2A831E53-6FFC-4D2C-A68A-01509E697850}">
      <dgm:prSet custT="1"/>
      <dgm:spPr/>
      <dgm:t>
        <a:bodyPr/>
        <a:lstStyle/>
        <a:p>
          <a:pPr algn="r" rtl="1"/>
          <a:r>
            <a:rPr lang="ar-EG" sz="28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2- معد اعدادا مهنيا جيدا لتدريس التربية البدنية و الرياضية</a:t>
          </a:r>
          <a:r>
            <a:rPr lang="ar-EG" sz="14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.</a:t>
          </a:r>
          <a:endParaRPr lang="ar-EG" sz="1400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65A8C9DD-9751-4736-84FB-A8208309DBAB}" type="parTrans" cxnId="{8D7A0E23-845D-4626-8F5E-09BF9AFCAC32}">
      <dgm:prSet/>
      <dgm:spPr/>
      <dgm:t>
        <a:bodyPr/>
        <a:lstStyle/>
        <a:p>
          <a:pPr rtl="1"/>
          <a:endParaRPr lang="ar-EG"/>
        </a:p>
      </dgm:t>
    </dgm:pt>
    <dgm:pt modelId="{BC130C30-B1C1-4DFE-AA37-F8A21FF13C52}" type="sibTrans" cxnId="{8D7A0E23-845D-4626-8F5E-09BF9AFCAC32}">
      <dgm:prSet/>
      <dgm:spPr/>
      <dgm:t>
        <a:bodyPr/>
        <a:lstStyle/>
        <a:p>
          <a:pPr rtl="1"/>
          <a:endParaRPr lang="ar-EG"/>
        </a:p>
      </dgm:t>
    </dgm:pt>
    <dgm:pt modelId="{BC664D54-9833-4651-8C16-5B7ADD1C7F91}">
      <dgm:prSet custT="1"/>
      <dgm:spPr/>
      <dgm:t>
        <a:bodyPr/>
        <a:lstStyle/>
        <a:p>
          <a:pPr algn="r" rtl="1"/>
          <a:r>
            <a:rPr lang="ar-EG" sz="28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3</a:t>
          </a:r>
          <a:r>
            <a:rPr lang="ar-EG" sz="48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-</a:t>
          </a:r>
          <a:r>
            <a:rPr lang="ar-EG" sz="28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 يتميز بخلفية عريضة من الثقافة العامة </a:t>
          </a:r>
          <a:r>
            <a:rPr lang="ar-EG" sz="20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.</a:t>
          </a:r>
          <a:endParaRPr lang="ar-EG" sz="2000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030692DA-E8AD-4EFD-BE31-7F528A0AA40A}" type="parTrans" cxnId="{EEB90534-77C2-45B2-922A-9962BC35B79A}">
      <dgm:prSet/>
      <dgm:spPr/>
      <dgm:t>
        <a:bodyPr/>
        <a:lstStyle/>
        <a:p>
          <a:pPr rtl="1"/>
          <a:endParaRPr lang="ar-EG"/>
        </a:p>
      </dgm:t>
    </dgm:pt>
    <dgm:pt modelId="{056FEFCB-8598-4C4F-867F-BD0DC3C9838A}" type="sibTrans" cxnId="{EEB90534-77C2-45B2-922A-9962BC35B79A}">
      <dgm:prSet/>
      <dgm:spPr/>
      <dgm:t>
        <a:bodyPr/>
        <a:lstStyle/>
        <a:p>
          <a:pPr rtl="1"/>
          <a:endParaRPr lang="ar-EG"/>
        </a:p>
      </dgm:t>
    </dgm:pt>
    <dgm:pt modelId="{082B949B-CAE9-44D5-B3BA-E0A982D18148}">
      <dgm:prSet custT="1"/>
      <dgm:spPr/>
      <dgm:t>
        <a:bodyPr/>
        <a:lstStyle/>
        <a:p>
          <a:pPr algn="r" rtl="1"/>
          <a:r>
            <a:rPr lang="ar-EG" sz="20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4- لدية القابلية للنمو المهني الفعال والعمل الجاد المستمر لتحسين المستوي المهني.</a:t>
          </a:r>
          <a:endParaRPr lang="ar-EG" sz="2000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ED6FB418-7257-43F6-A49C-4C1818E59D68}" type="parTrans" cxnId="{A82C6961-7D82-48BE-A427-6C0FE9C9CA4B}">
      <dgm:prSet/>
      <dgm:spPr/>
      <dgm:t>
        <a:bodyPr/>
        <a:lstStyle/>
        <a:p>
          <a:pPr rtl="1"/>
          <a:endParaRPr lang="ar-EG"/>
        </a:p>
      </dgm:t>
    </dgm:pt>
    <dgm:pt modelId="{EBCD6DE0-BF94-4B08-A6C4-CEF2A4472A40}" type="sibTrans" cxnId="{A82C6961-7D82-48BE-A427-6C0FE9C9CA4B}">
      <dgm:prSet/>
      <dgm:spPr/>
      <dgm:t>
        <a:bodyPr/>
        <a:lstStyle/>
        <a:p>
          <a:pPr rtl="1"/>
          <a:endParaRPr lang="ar-EG"/>
        </a:p>
      </dgm:t>
    </dgm:pt>
    <dgm:pt modelId="{E7D252E8-4573-46DB-AD3A-07D11657770B}">
      <dgm:prSet custT="1"/>
      <dgm:spPr/>
      <dgm:t>
        <a:bodyPr/>
        <a:lstStyle/>
        <a:p>
          <a:pPr algn="r" rtl="1"/>
          <a:r>
            <a:rPr lang="ar-EG" sz="24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5-يتفهم فلسفة التربية البدنية ومبرراتها وقادر علي توضيحها للاخرين</a:t>
          </a:r>
          <a:r>
            <a:rPr lang="ar-EG" sz="14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.</a:t>
          </a:r>
          <a:endParaRPr lang="ar-EG" sz="1400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3B75DBFA-ED24-48EB-A7E1-616D0258384B}" type="parTrans" cxnId="{3F5E5ED6-1369-4EDB-831A-69414286736E}">
      <dgm:prSet/>
      <dgm:spPr/>
      <dgm:t>
        <a:bodyPr/>
        <a:lstStyle/>
        <a:p>
          <a:pPr rtl="1"/>
          <a:endParaRPr lang="ar-EG"/>
        </a:p>
      </dgm:t>
    </dgm:pt>
    <dgm:pt modelId="{4264D340-43EB-4E29-9842-D10F356BAE6B}" type="sibTrans" cxnId="{3F5E5ED6-1369-4EDB-831A-69414286736E}">
      <dgm:prSet/>
      <dgm:spPr/>
      <dgm:t>
        <a:bodyPr/>
        <a:lstStyle/>
        <a:p>
          <a:pPr rtl="1"/>
          <a:endParaRPr lang="ar-EG"/>
        </a:p>
      </dgm:t>
    </dgm:pt>
    <dgm:pt modelId="{EA8B48DD-4CBD-45A5-B208-479B20137DEB}">
      <dgm:prSet custT="1"/>
      <dgm:spPr/>
      <dgm:t>
        <a:bodyPr/>
        <a:lstStyle/>
        <a:p>
          <a:pPr algn="r" rtl="1"/>
          <a:r>
            <a:rPr lang="ar-EG" sz="24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6- لدية الرغبة للعمل مع كل التلاميذ وليس معالرياضين الموهبين فقط.</a:t>
          </a:r>
          <a:endParaRPr lang="ar-EG" sz="2400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65EDD3FC-32DF-45E4-9A45-BDC871C52C4C}" type="parTrans" cxnId="{4C442F13-22FC-4A6A-A6D9-D634E1FF7AD5}">
      <dgm:prSet/>
      <dgm:spPr/>
      <dgm:t>
        <a:bodyPr/>
        <a:lstStyle/>
        <a:p>
          <a:pPr rtl="1"/>
          <a:endParaRPr lang="ar-EG"/>
        </a:p>
      </dgm:t>
    </dgm:pt>
    <dgm:pt modelId="{5B2AA1C3-0B1E-4090-AD69-CBFBB4A620F1}" type="sibTrans" cxnId="{4C442F13-22FC-4A6A-A6D9-D634E1FF7AD5}">
      <dgm:prSet/>
      <dgm:spPr/>
      <dgm:t>
        <a:bodyPr/>
        <a:lstStyle/>
        <a:p>
          <a:pPr rtl="1"/>
          <a:endParaRPr lang="ar-EG"/>
        </a:p>
      </dgm:t>
    </dgm:pt>
    <dgm:pt modelId="{AA67F0DC-38AA-4EE3-B489-C9CC1E5C2ABD}">
      <dgm:prSet custT="1"/>
      <dgm:spPr/>
      <dgm:t>
        <a:bodyPr/>
        <a:lstStyle/>
        <a:p>
          <a:pPr algn="r" rtl="1"/>
          <a:r>
            <a:rPr lang="ar-EG" sz="24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7</a:t>
          </a:r>
          <a:r>
            <a:rPr lang="ar-EG" sz="28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- لدية المقدرة لاظهار المهارات الاساسية واسع لمختلف الانشطة </a:t>
          </a:r>
          <a:r>
            <a:rPr lang="ar-EG" sz="1400" b="1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.</a:t>
          </a:r>
          <a:endParaRPr lang="ar-EG" sz="1100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9C11D633-D376-47AD-B4AD-958DB6C3DB49}" type="parTrans" cxnId="{C5CAF3F3-A79A-4C13-BEF8-594AE4AAA85F}">
      <dgm:prSet/>
      <dgm:spPr/>
      <dgm:t>
        <a:bodyPr/>
        <a:lstStyle/>
        <a:p>
          <a:pPr rtl="1"/>
          <a:endParaRPr lang="ar-EG"/>
        </a:p>
      </dgm:t>
    </dgm:pt>
    <dgm:pt modelId="{D339C957-EBA1-40D3-83F9-73799D905314}" type="sibTrans" cxnId="{C5CAF3F3-A79A-4C13-BEF8-594AE4AAA85F}">
      <dgm:prSet/>
      <dgm:spPr/>
      <dgm:t>
        <a:bodyPr/>
        <a:lstStyle/>
        <a:p>
          <a:pPr rtl="1"/>
          <a:endParaRPr lang="ar-EG"/>
        </a:p>
      </dgm:t>
    </dgm:pt>
    <dgm:pt modelId="{5E2608A4-D90D-4B2D-9AB0-53BCC613EB26}" type="pres">
      <dgm:prSet presAssocID="{AD68DC13-800F-4390-B6FF-1036181211E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27DFA4DD-B570-4E3D-984F-13B0BFFA8E5D}" type="pres">
      <dgm:prSet presAssocID="{AD68DC13-800F-4390-B6FF-1036181211EA}" presName="Name1" presStyleCnt="0"/>
      <dgm:spPr/>
    </dgm:pt>
    <dgm:pt modelId="{42991066-8D17-4F11-AF3C-C1AF7C025292}" type="pres">
      <dgm:prSet presAssocID="{AD68DC13-800F-4390-B6FF-1036181211EA}" presName="cycle" presStyleCnt="0"/>
      <dgm:spPr/>
    </dgm:pt>
    <dgm:pt modelId="{2F12C6ED-4BE1-4C4D-9131-A85F096AB6E8}" type="pres">
      <dgm:prSet presAssocID="{AD68DC13-800F-4390-B6FF-1036181211EA}" presName="srcNode" presStyleLbl="node1" presStyleIdx="0" presStyleCnt="7"/>
      <dgm:spPr/>
    </dgm:pt>
    <dgm:pt modelId="{AC31A6F6-B8A7-4491-95D8-D06042EFDF64}" type="pres">
      <dgm:prSet presAssocID="{AD68DC13-800F-4390-B6FF-1036181211EA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3A4DECDF-F106-4250-B53D-8A09E62EC8AB}" type="pres">
      <dgm:prSet presAssocID="{AD68DC13-800F-4390-B6FF-1036181211EA}" presName="extraNode" presStyleLbl="node1" presStyleIdx="0" presStyleCnt="7"/>
      <dgm:spPr/>
    </dgm:pt>
    <dgm:pt modelId="{6BFBE5BB-D70A-4514-B24E-A9F2C52D1B32}" type="pres">
      <dgm:prSet presAssocID="{AD68DC13-800F-4390-B6FF-1036181211EA}" presName="dstNode" presStyleLbl="node1" presStyleIdx="0" presStyleCnt="7"/>
      <dgm:spPr/>
    </dgm:pt>
    <dgm:pt modelId="{A2B5505F-CB69-47C5-9032-8D9D3E2DD3A2}" type="pres">
      <dgm:prSet presAssocID="{1C614198-64A7-444C-87BE-17A1E1F6F80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2465FF9-38CC-4460-B295-F29473BB11E8}" type="pres">
      <dgm:prSet presAssocID="{1C614198-64A7-444C-87BE-17A1E1F6F80B}" presName="accent_1" presStyleCnt="0"/>
      <dgm:spPr/>
    </dgm:pt>
    <dgm:pt modelId="{D9F837E0-79D5-475D-9F98-E2E832F9EDAE}" type="pres">
      <dgm:prSet presAssocID="{1C614198-64A7-444C-87BE-17A1E1F6F80B}" presName="accentRepeatNode" presStyleLbl="solidFgAcc1" presStyleIdx="0" presStyleCnt="7"/>
      <dgm:spPr/>
    </dgm:pt>
    <dgm:pt modelId="{1BD51140-8B82-44CE-8754-872A2B0162AF}" type="pres">
      <dgm:prSet presAssocID="{2A831E53-6FFC-4D2C-A68A-01509E69785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791C22F-1024-4023-A203-28E2AC25A9AA}" type="pres">
      <dgm:prSet presAssocID="{2A831E53-6FFC-4D2C-A68A-01509E697850}" presName="accent_2" presStyleCnt="0"/>
      <dgm:spPr/>
    </dgm:pt>
    <dgm:pt modelId="{8E5DFA9B-ACA4-491F-A2BA-01DAF5C714EE}" type="pres">
      <dgm:prSet presAssocID="{2A831E53-6FFC-4D2C-A68A-01509E697850}" presName="accentRepeatNode" presStyleLbl="solidFgAcc1" presStyleIdx="1" presStyleCnt="7"/>
      <dgm:spPr/>
    </dgm:pt>
    <dgm:pt modelId="{262DADD6-8345-4005-B379-F4940B353B36}" type="pres">
      <dgm:prSet presAssocID="{BC664D54-9833-4651-8C16-5B7ADD1C7F9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E7DB20C-57FD-469C-9A44-8EE8C238A666}" type="pres">
      <dgm:prSet presAssocID="{BC664D54-9833-4651-8C16-5B7ADD1C7F91}" presName="accent_3" presStyleCnt="0"/>
      <dgm:spPr/>
    </dgm:pt>
    <dgm:pt modelId="{0CA47AFD-6233-48E4-B283-A7D1F20414AA}" type="pres">
      <dgm:prSet presAssocID="{BC664D54-9833-4651-8C16-5B7ADD1C7F91}" presName="accentRepeatNode" presStyleLbl="solidFgAcc1" presStyleIdx="2" presStyleCnt="7"/>
      <dgm:spPr/>
    </dgm:pt>
    <dgm:pt modelId="{54FC7E22-3D7A-4772-A797-112126DB4F04}" type="pres">
      <dgm:prSet presAssocID="{082B949B-CAE9-44D5-B3BA-E0A982D1814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E276EC2-E83C-45D6-874E-3B0607CC2809}" type="pres">
      <dgm:prSet presAssocID="{082B949B-CAE9-44D5-B3BA-E0A982D18148}" presName="accent_4" presStyleCnt="0"/>
      <dgm:spPr/>
    </dgm:pt>
    <dgm:pt modelId="{EF844FF4-7B52-4E61-AEE0-1C69B7417AF1}" type="pres">
      <dgm:prSet presAssocID="{082B949B-CAE9-44D5-B3BA-E0A982D18148}" presName="accentRepeatNode" presStyleLbl="solidFgAcc1" presStyleIdx="3" presStyleCnt="7"/>
      <dgm:spPr/>
    </dgm:pt>
    <dgm:pt modelId="{8F10BB4D-C0E8-493A-B834-87C4E20A88F2}" type="pres">
      <dgm:prSet presAssocID="{E7D252E8-4573-46DB-AD3A-07D11657770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2FB7397-313F-4C8E-9665-7D126B2D81E0}" type="pres">
      <dgm:prSet presAssocID="{E7D252E8-4573-46DB-AD3A-07D11657770B}" presName="accent_5" presStyleCnt="0"/>
      <dgm:spPr/>
    </dgm:pt>
    <dgm:pt modelId="{050CFA09-6413-46C4-BB0A-C8F8EAB0FC1C}" type="pres">
      <dgm:prSet presAssocID="{E7D252E8-4573-46DB-AD3A-07D11657770B}" presName="accentRepeatNode" presStyleLbl="solidFgAcc1" presStyleIdx="4" presStyleCnt="7"/>
      <dgm:spPr/>
    </dgm:pt>
    <dgm:pt modelId="{DD404DE5-1FFD-40C0-AB64-6395C08E2B82}" type="pres">
      <dgm:prSet presAssocID="{EA8B48DD-4CBD-45A5-B208-479B20137DE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9274A45-3CF5-463D-95D4-F45A1E276935}" type="pres">
      <dgm:prSet presAssocID="{EA8B48DD-4CBD-45A5-B208-479B20137DEB}" presName="accent_6" presStyleCnt="0"/>
      <dgm:spPr/>
    </dgm:pt>
    <dgm:pt modelId="{7B187FAE-8032-4398-8934-E6B040C1EE7C}" type="pres">
      <dgm:prSet presAssocID="{EA8B48DD-4CBD-45A5-B208-479B20137DEB}" presName="accentRepeatNode" presStyleLbl="solidFgAcc1" presStyleIdx="5" presStyleCnt="7"/>
      <dgm:spPr/>
    </dgm:pt>
    <dgm:pt modelId="{42C0505C-7498-4912-8879-0D54A9678AF7}" type="pres">
      <dgm:prSet presAssocID="{AA67F0DC-38AA-4EE3-B489-C9CC1E5C2AB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E7B5310-BEF7-4A7F-84F6-26ACE61F2DDF}" type="pres">
      <dgm:prSet presAssocID="{AA67F0DC-38AA-4EE3-B489-C9CC1E5C2ABD}" presName="accent_7" presStyleCnt="0"/>
      <dgm:spPr/>
    </dgm:pt>
    <dgm:pt modelId="{63394031-D273-4C44-ABE9-B97E653CCF7B}" type="pres">
      <dgm:prSet presAssocID="{AA67F0DC-38AA-4EE3-B489-C9CC1E5C2ABD}" presName="accentRepeatNode" presStyleLbl="solidFgAcc1" presStyleIdx="6" presStyleCnt="7"/>
      <dgm:spPr/>
    </dgm:pt>
  </dgm:ptLst>
  <dgm:cxnLst>
    <dgm:cxn modelId="{EEB90534-77C2-45B2-922A-9962BC35B79A}" srcId="{AD68DC13-800F-4390-B6FF-1036181211EA}" destId="{BC664D54-9833-4651-8C16-5B7ADD1C7F91}" srcOrd="2" destOrd="0" parTransId="{030692DA-E8AD-4EFD-BE31-7F528A0AA40A}" sibTransId="{056FEFCB-8598-4C4F-867F-BD0DC3C9838A}"/>
    <dgm:cxn modelId="{37101389-E3A2-4555-955A-BCA20585A783}" type="presOf" srcId="{BC664D54-9833-4651-8C16-5B7ADD1C7F91}" destId="{262DADD6-8345-4005-B379-F4940B353B36}" srcOrd="0" destOrd="0" presId="urn:microsoft.com/office/officeart/2008/layout/VerticalCurvedList"/>
    <dgm:cxn modelId="{A82C6961-7D82-48BE-A427-6C0FE9C9CA4B}" srcId="{AD68DC13-800F-4390-B6FF-1036181211EA}" destId="{082B949B-CAE9-44D5-B3BA-E0A982D18148}" srcOrd="3" destOrd="0" parTransId="{ED6FB418-7257-43F6-A49C-4C1818E59D68}" sibTransId="{EBCD6DE0-BF94-4B08-A6C4-CEF2A4472A40}"/>
    <dgm:cxn modelId="{C5CAF3F3-A79A-4C13-BEF8-594AE4AAA85F}" srcId="{AD68DC13-800F-4390-B6FF-1036181211EA}" destId="{AA67F0DC-38AA-4EE3-B489-C9CC1E5C2ABD}" srcOrd="6" destOrd="0" parTransId="{9C11D633-D376-47AD-B4AD-958DB6C3DB49}" sibTransId="{D339C957-EBA1-40D3-83F9-73799D905314}"/>
    <dgm:cxn modelId="{464DB80F-ECFF-425A-815A-F1B19556A43F}" type="presOf" srcId="{082B949B-CAE9-44D5-B3BA-E0A982D18148}" destId="{54FC7E22-3D7A-4772-A797-112126DB4F04}" srcOrd="0" destOrd="0" presId="urn:microsoft.com/office/officeart/2008/layout/VerticalCurvedList"/>
    <dgm:cxn modelId="{7F27439A-F956-4D94-BF68-5CC4B0F480CD}" type="presOf" srcId="{E7D252E8-4573-46DB-AD3A-07D11657770B}" destId="{8F10BB4D-C0E8-493A-B834-87C4E20A88F2}" srcOrd="0" destOrd="0" presId="urn:microsoft.com/office/officeart/2008/layout/VerticalCurvedList"/>
    <dgm:cxn modelId="{EDE138DF-CCF8-472C-9B1A-0E1A0920B5E4}" type="presOf" srcId="{AD68DC13-800F-4390-B6FF-1036181211EA}" destId="{5E2608A4-D90D-4B2D-9AB0-53BCC613EB26}" srcOrd="0" destOrd="0" presId="urn:microsoft.com/office/officeart/2008/layout/VerticalCurvedList"/>
    <dgm:cxn modelId="{8D7A0E23-845D-4626-8F5E-09BF9AFCAC32}" srcId="{AD68DC13-800F-4390-B6FF-1036181211EA}" destId="{2A831E53-6FFC-4D2C-A68A-01509E697850}" srcOrd="1" destOrd="0" parTransId="{65A8C9DD-9751-4736-84FB-A8208309DBAB}" sibTransId="{BC130C30-B1C1-4DFE-AA37-F8A21FF13C52}"/>
    <dgm:cxn modelId="{3F5E5ED6-1369-4EDB-831A-69414286736E}" srcId="{AD68DC13-800F-4390-B6FF-1036181211EA}" destId="{E7D252E8-4573-46DB-AD3A-07D11657770B}" srcOrd="4" destOrd="0" parTransId="{3B75DBFA-ED24-48EB-A7E1-616D0258384B}" sibTransId="{4264D340-43EB-4E29-9842-D10F356BAE6B}"/>
    <dgm:cxn modelId="{88CF86F8-2677-470F-AED1-6F52107FB627}" type="presOf" srcId="{AA67F0DC-38AA-4EE3-B489-C9CC1E5C2ABD}" destId="{42C0505C-7498-4912-8879-0D54A9678AF7}" srcOrd="0" destOrd="0" presId="urn:microsoft.com/office/officeart/2008/layout/VerticalCurvedList"/>
    <dgm:cxn modelId="{A49BF33E-373F-493F-96E8-8F91D947A5D1}" type="presOf" srcId="{EAD556D1-8D89-4E78-B314-4ACA0D7BCA77}" destId="{AC31A6F6-B8A7-4491-95D8-D06042EFDF64}" srcOrd="0" destOrd="0" presId="urn:microsoft.com/office/officeart/2008/layout/VerticalCurvedList"/>
    <dgm:cxn modelId="{2A88719C-6B82-4BE4-8527-446F8AF18110}" srcId="{AD68DC13-800F-4390-B6FF-1036181211EA}" destId="{1C614198-64A7-444C-87BE-17A1E1F6F80B}" srcOrd="0" destOrd="0" parTransId="{81991067-6D5E-4B6C-9F1B-6590A8D2B30B}" sibTransId="{EAD556D1-8D89-4E78-B314-4ACA0D7BCA77}"/>
    <dgm:cxn modelId="{4C442F13-22FC-4A6A-A6D9-D634E1FF7AD5}" srcId="{AD68DC13-800F-4390-B6FF-1036181211EA}" destId="{EA8B48DD-4CBD-45A5-B208-479B20137DEB}" srcOrd="5" destOrd="0" parTransId="{65EDD3FC-32DF-45E4-9A45-BDC871C52C4C}" sibTransId="{5B2AA1C3-0B1E-4090-AD69-CBFBB4A620F1}"/>
    <dgm:cxn modelId="{6623478A-022D-45DF-B856-91A4E16B1CE4}" type="presOf" srcId="{2A831E53-6FFC-4D2C-A68A-01509E697850}" destId="{1BD51140-8B82-44CE-8754-872A2B0162AF}" srcOrd="0" destOrd="0" presId="urn:microsoft.com/office/officeart/2008/layout/VerticalCurvedList"/>
    <dgm:cxn modelId="{F70D62DC-5656-46CD-AA32-D29005BD45F3}" type="presOf" srcId="{EA8B48DD-4CBD-45A5-B208-479B20137DEB}" destId="{DD404DE5-1FFD-40C0-AB64-6395C08E2B82}" srcOrd="0" destOrd="0" presId="urn:microsoft.com/office/officeart/2008/layout/VerticalCurvedList"/>
    <dgm:cxn modelId="{FF7933B2-D063-48CF-AC1B-C6BDEC803F09}" type="presOf" srcId="{1C614198-64A7-444C-87BE-17A1E1F6F80B}" destId="{A2B5505F-CB69-47C5-9032-8D9D3E2DD3A2}" srcOrd="0" destOrd="0" presId="urn:microsoft.com/office/officeart/2008/layout/VerticalCurvedList"/>
    <dgm:cxn modelId="{11C9FBC7-575E-4EFD-B4E1-026A1D2A73D8}" type="presParOf" srcId="{5E2608A4-D90D-4B2D-9AB0-53BCC613EB26}" destId="{27DFA4DD-B570-4E3D-984F-13B0BFFA8E5D}" srcOrd="0" destOrd="0" presId="urn:microsoft.com/office/officeart/2008/layout/VerticalCurvedList"/>
    <dgm:cxn modelId="{F279F7B4-8654-492E-BC46-DD51B85C2EEA}" type="presParOf" srcId="{27DFA4DD-B570-4E3D-984F-13B0BFFA8E5D}" destId="{42991066-8D17-4F11-AF3C-C1AF7C025292}" srcOrd="0" destOrd="0" presId="urn:microsoft.com/office/officeart/2008/layout/VerticalCurvedList"/>
    <dgm:cxn modelId="{30B179C8-3695-4F81-BA57-3F2368487502}" type="presParOf" srcId="{42991066-8D17-4F11-AF3C-C1AF7C025292}" destId="{2F12C6ED-4BE1-4C4D-9131-A85F096AB6E8}" srcOrd="0" destOrd="0" presId="urn:microsoft.com/office/officeart/2008/layout/VerticalCurvedList"/>
    <dgm:cxn modelId="{54D8C258-7E41-4654-9DA0-FBE1316BBB99}" type="presParOf" srcId="{42991066-8D17-4F11-AF3C-C1AF7C025292}" destId="{AC31A6F6-B8A7-4491-95D8-D06042EFDF64}" srcOrd="1" destOrd="0" presId="urn:microsoft.com/office/officeart/2008/layout/VerticalCurvedList"/>
    <dgm:cxn modelId="{25021B7C-5C07-4CAD-B71B-600CF10034AD}" type="presParOf" srcId="{42991066-8D17-4F11-AF3C-C1AF7C025292}" destId="{3A4DECDF-F106-4250-B53D-8A09E62EC8AB}" srcOrd="2" destOrd="0" presId="urn:microsoft.com/office/officeart/2008/layout/VerticalCurvedList"/>
    <dgm:cxn modelId="{66D71E0C-56F0-49EB-8657-7BB755B5A64E}" type="presParOf" srcId="{42991066-8D17-4F11-AF3C-C1AF7C025292}" destId="{6BFBE5BB-D70A-4514-B24E-A9F2C52D1B32}" srcOrd="3" destOrd="0" presId="urn:microsoft.com/office/officeart/2008/layout/VerticalCurvedList"/>
    <dgm:cxn modelId="{12B1E9C8-FEC0-4A36-81A3-FA87315657AD}" type="presParOf" srcId="{27DFA4DD-B570-4E3D-984F-13B0BFFA8E5D}" destId="{A2B5505F-CB69-47C5-9032-8D9D3E2DD3A2}" srcOrd="1" destOrd="0" presId="urn:microsoft.com/office/officeart/2008/layout/VerticalCurvedList"/>
    <dgm:cxn modelId="{6827B811-0E2D-4C1B-8607-3FF15F9035BB}" type="presParOf" srcId="{27DFA4DD-B570-4E3D-984F-13B0BFFA8E5D}" destId="{12465FF9-38CC-4460-B295-F29473BB11E8}" srcOrd="2" destOrd="0" presId="urn:microsoft.com/office/officeart/2008/layout/VerticalCurvedList"/>
    <dgm:cxn modelId="{22406A7E-14FA-4A91-9688-79E2A90D5425}" type="presParOf" srcId="{12465FF9-38CC-4460-B295-F29473BB11E8}" destId="{D9F837E0-79D5-475D-9F98-E2E832F9EDAE}" srcOrd="0" destOrd="0" presId="urn:microsoft.com/office/officeart/2008/layout/VerticalCurvedList"/>
    <dgm:cxn modelId="{4020BC9E-F0C9-4B59-B222-44400FE850BA}" type="presParOf" srcId="{27DFA4DD-B570-4E3D-984F-13B0BFFA8E5D}" destId="{1BD51140-8B82-44CE-8754-872A2B0162AF}" srcOrd="3" destOrd="0" presId="urn:microsoft.com/office/officeart/2008/layout/VerticalCurvedList"/>
    <dgm:cxn modelId="{6792CA1A-5B8B-4F7C-8A54-FAFE2B7F2263}" type="presParOf" srcId="{27DFA4DD-B570-4E3D-984F-13B0BFFA8E5D}" destId="{D791C22F-1024-4023-A203-28E2AC25A9AA}" srcOrd="4" destOrd="0" presId="urn:microsoft.com/office/officeart/2008/layout/VerticalCurvedList"/>
    <dgm:cxn modelId="{052EEA6F-FF4A-4876-B70D-2793EA596BAC}" type="presParOf" srcId="{D791C22F-1024-4023-A203-28E2AC25A9AA}" destId="{8E5DFA9B-ACA4-491F-A2BA-01DAF5C714EE}" srcOrd="0" destOrd="0" presId="urn:microsoft.com/office/officeart/2008/layout/VerticalCurvedList"/>
    <dgm:cxn modelId="{77FAF00B-C316-418E-AE30-ACAF157A6827}" type="presParOf" srcId="{27DFA4DD-B570-4E3D-984F-13B0BFFA8E5D}" destId="{262DADD6-8345-4005-B379-F4940B353B36}" srcOrd="5" destOrd="0" presId="urn:microsoft.com/office/officeart/2008/layout/VerticalCurvedList"/>
    <dgm:cxn modelId="{89F7619A-1AC8-476C-9E7C-5A570378D079}" type="presParOf" srcId="{27DFA4DD-B570-4E3D-984F-13B0BFFA8E5D}" destId="{DE7DB20C-57FD-469C-9A44-8EE8C238A666}" srcOrd="6" destOrd="0" presId="urn:microsoft.com/office/officeart/2008/layout/VerticalCurvedList"/>
    <dgm:cxn modelId="{E885BDD2-6118-4C96-99F6-C262EC26A83B}" type="presParOf" srcId="{DE7DB20C-57FD-469C-9A44-8EE8C238A666}" destId="{0CA47AFD-6233-48E4-B283-A7D1F20414AA}" srcOrd="0" destOrd="0" presId="urn:microsoft.com/office/officeart/2008/layout/VerticalCurvedList"/>
    <dgm:cxn modelId="{D0465C2B-BDC7-4CA4-BFB0-134B373F96AD}" type="presParOf" srcId="{27DFA4DD-B570-4E3D-984F-13B0BFFA8E5D}" destId="{54FC7E22-3D7A-4772-A797-112126DB4F04}" srcOrd="7" destOrd="0" presId="urn:microsoft.com/office/officeart/2008/layout/VerticalCurvedList"/>
    <dgm:cxn modelId="{CA57EE30-EDCE-4229-86F6-A26C1A2164E0}" type="presParOf" srcId="{27DFA4DD-B570-4E3D-984F-13B0BFFA8E5D}" destId="{BE276EC2-E83C-45D6-874E-3B0607CC2809}" srcOrd="8" destOrd="0" presId="urn:microsoft.com/office/officeart/2008/layout/VerticalCurvedList"/>
    <dgm:cxn modelId="{5F7FFA08-59E1-4697-9579-9FA6E66F03AF}" type="presParOf" srcId="{BE276EC2-E83C-45D6-874E-3B0607CC2809}" destId="{EF844FF4-7B52-4E61-AEE0-1C69B7417AF1}" srcOrd="0" destOrd="0" presId="urn:microsoft.com/office/officeart/2008/layout/VerticalCurvedList"/>
    <dgm:cxn modelId="{B4B0A894-6523-483D-83D6-5C4ECE174AA0}" type="presParOf" srcId="{27DFA4DD-B570-4E3D-984F-13B0BFFA8E5D}" destId="{8F10BB4D-C0E8-493A-B834-87C4E20A88F2}" srcOrd="9" destOrd="0" presId="urn:microsoft.com/office/officeart/2008/layout/VerticalCurvedList"/>
    <dgm:cxn modelId="{101F75FC-64B7-4A29-809C-5FB5B6139265}" type="presParOf" srcId="{27DFA4DD-B570-4E3D-984F-13B0BFFA8E5D}" destId="{82FB7397-313F-4C8E-9665-7D126B2D81E0}" srcOrd="10" destOrd="0" presId="urn:microsoft.com/office/officeart/2008/layout/VerticalCurvedList"/>
    <dgm:cxn modelId="{2B739CEC-839D-42B1-9436-5047A26B5257}" type="presParOf" srcId="{82FB7397-313F-4C8E-9665-7D126B2D81E0}" destId="{050CFA09-6413-46C4-BB0A-C8F8EAB0FC1C}" srcOrd="0" destOrd="0" presId="urn:microsoft.com/office/officeart/2008/layout/VerticalCurvedList"/>
    <dgm:cxn modelId="{148A4A33-9E27-4CB1-B6F1-E8C2743B717D}" type="presParOf" srcId="{27DFA4DD-B570-4E3D-984F-13B0BFFA8E5D}" destId="{DD404DE5-1FFD-40C0-AB64-6395C08E2B82}" srcOrd="11" destOrd="0" presId="urn:microsoft.com/office/officeart/2008/layout/VerticalCurvedList"/>
    <dgm:cxn modelId="{656BCC0A-E74B-49F5-B41E-ED3A16A34D11}" type="presParOf" srcId="{27DFA4DD-B570-4E3D-984F-13B0BFFA8E5D}" destId="{99274A45-3CF5-463D-95D4-F45A1E276935}" srcOrd="12" destOrd="0" presId="urn:microsoft.com/office/officeart/2008/layout/VerticalCurvedList"/>
    <dgm:cxn modelId="{DA791E66-398B-4F39-96D5-6225B3C162A4}" type="presParOf" srcId="{99274A45-3CF5-463D-95D4-F45A1E276935}" destId="{7B187FAE-8032-4398-8934-E6B040C1EE7C}" srcOrd="0" destOrd="0" presId="urn:microsoft.com/office/officeart/2008/layout/VerticalCurvedList"/>
    <dgm:cxn modelId="{72398231-A9BA-4938-A217-A77A51DE6B8F}" type="presParOf" srcId="{27DFA4DD-B570-4E3D-984F-13B0BFFA8E5D}" destId="{42C0505C-7498-4912-8879-0D54A9678AF7}" srcOrd="13" destOrd="0" presId="urn:microsoft.com/office/officeart/2008/layout/VerticalCurvedList"/>
    <dgm:cxn modelId="{4DDD0346-FFA5-4345-89C3-B0601DD6000A}" type="presParOf" srcId="{27DFA4DD-B570-4E3D-984F-13B0BFFA8E5D}" destId="{DE7B5310-BEF7-4A7F-84F6-26ACE61F2DDF}" srcOrd="14" destOrd="0" presId="urn:microsoft.com/office/officeart/2008/layout/VerticalCurvedList"/>
    <dgm:cxn modelId="{3599688E-BF8C-4AB3-B36A-B6C55CBFA24B}" type="presParOf" srcId="{DE7B5310-BEF7-4A7F-84F6-26ACE61F2DDF}" destId="{63394031-D273-4C44-ABE9-B97E653CCF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6C75E-6960-40A6-BCB9-79CCE2D7CE70}">
      <dsp:nvSpPr>
        <dsp:cNvPr id="0" name=""/>
        <dsp:cNvSpPr/>
      </dsp:nvSpPr>
      <dsp:spPr>
        <a:xfrm rot="5400000">
          <a:off x="-192589" y="198092"/>
          <a:ext cx="1283933" cy="89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sz="3200" kern="1200" dirty="0" smtClean="0"/>
            <a:t>1</a:t>
          </a:r>
          <a:endParaRPr lang="ar-EG" sz="2400" kern="1200" dirty="0"/>
        </a:p>
      </dsp:txBody>
      <dsp:txXfrm rot="-5400000">
        <a:off x="2" y="454879"/>
        <a:ext cx="898753" cy="385180"/>
      </dsp:txXfrm>
    </dsp:sp>
    <dsp:sp modelId="{DA28A1E0-A893-4132-8A65-A426127CA0C4}">
      <dsp:nvSpPr>
        <dsp:cNvPr id="0" name=""/>
        <dsp:cNvSpPr/>
      </dsp:nvSpPr>
      <dsp:spPr>
        <a:xfrm rot="5400000">
          <a:off x="4146678" y="-3242423"/>
          <a:ext cx="834995" cy="7330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صفات و واجبات معلم التربيىة الرياضية</a:t>
          </a:r>
          <a:endParaRPr lang="en-US" sz="4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8753" y="46263"/>
        <a:ext cx="7290085" cy="753473"/>
      </dsp:txXfrm>
    </dsp:sp>
    <dsp:sp modelId="{E7C85627-8265-4F23-AF77-AE337C8A3CC7}">
      <dsp:nvSpPr>
        <dsp:cNvPr id="0" name=""/>
        <dsp:cNvSpPr/>
      </dsp:nvSpPr>
      <dsp:spPr>
        <a:xfrm rot="5400000">
          <a:off x="-192589" y="1335954"/>
          <a:ext cx="1283933" cy="89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sz="3200" kern="1200" dirty="0" smtClean="0"/>
            <a:t>2</a:t>
          </a:r>
          <a:endParaRPr lang="ar-EG" sz="2400" kern="1200" dirty="0"/>
        </a:p>
      </dsp:txBody>
      <dsp:txXfrm rot="-5400000">
        <a:off x="2" y="1592741"/>
        <a:ext cx="898753" cy="385180"/>
      </dsp:txXfrm>
    </dsp:sp>
    <dsp:sp modelId="{C20BFA2A-0FA7-43FD-BA36-239B5146A2EA}">
      <dsp:nvSpPr>
        <dsp:cNvPr id="0" name=""/>
        <dsp:cNvSpPr/>
      </dsp:nvSpPr>
      <dsp:spPr>
        <a:xfrm rot="5400000">
          <a:off x="4146898" y="-2104780"/>
          <a:ext cx="834556" cy="7330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0" marR="0" lvl="1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ar-EG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مشكلات الرياضة المدرسية</a:t>
          </a:r>
          <a:endParaRPr lang="en-US" sz="40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</dsp:txBody>
      <dsp:txXfrm rot="-5400000">
        <a:off x="898753" y="1184105"/>
        <a:ext cx="7290106" cy="753076"/>
      </dsp:txXfrm>
    </dsp:sp>
    <dsp:sp modelId="{6DFC20E9-89CE-4C03-8B99-12F0148E77E4}">
      <dsp:nvSpPr>
        <dsp:cNvPr id="0" name=""/>
        <dsp:cNvSpPr/>
      </dsp:nvSpPr>
      <dsp:spPr>
        <a:xfrm rot="5400000">
          <a:off x="-192589" y="2473817"/>
          <a:ext cx="1283933" cy="89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kern="1200" dirty="0" smtClean="0"/>
            <a:t>3</a:t>
          </a:r>
          <a:endParaRPr lang="en-US" sz="2400" kern="1200" dirty="0"/>
        </a:p>
      </dsp:txBody>
      <dsp:txXfrm rot="-5400000">
        <a:off x="2" y="2730604"/>
        <a:ext cx="898753" cy="385180"/>
      </dsp:txXfrm>
    </dsp:sp>
    <dsp:sp modelId="{88C0B6D7-CE99-4D5B-99DE-64318FACE493}">
      <dsp:nvSpPr>
        <dsp:cNvPr id="0" name=""/>
        <dsp:cNvSpPr/>
      </dsp:nvSpPr>
      <dsp:spPr>
        <a:xfrm rot="5400000">
          <a:off x="4146898" y="-966917"/>
          <a:ext cx="834556" cy="7330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4800" kern="1200" dirty="0" smtClean="0"/>
            <a:t>القيادة </a:t>
          </a:r>
          <a:endParaRPr lang="en-US" sz="4800" kern="1200" dirty="0"/>
        </a:p>
      </dsp:txBody>
      <dsp:txXfrm rot="-5400000">
        <a:off x="898753" y="2321968"/>
        <a:ext cx="7290106" cy="753076"/>
      </dsp:txXfrm>
    </dsp:sp>
    <dsp:sp modelId="{9BD7BF8B-FADF-447E-9442-9BEAC6A18BAC}">
      <dsp:nvSpPr>
        <dsp:cNvPr id="0" name=""/>
        <dsp:cNvSpPr/>
      </dsp:nvSpPr>
      <dsp:spPr>
        <a:xfrm rot="5400000">
          <a:off x="-192589" y="3611679"/>
          <a:ext cx="1283933" cy="89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4</a:t>
          </a:r>
          <a:endParaRPr lang="en-US" sz="4000" kern="1200" dirty="0"/>
        </a:p>
      </dsp:txBody>
      <dsp:txXfrm rot="-5400000">
        <a:off x="2" y="3868466"/>
        <a:ext cx="898753" cy="385180"/>
      </dsp:txXfrm>
    </dsp:sp>
    <dsp:sp modelId="{84AB31F9-5FEC-425C-B5C0-2046D74A0921}">
      <dsp:nvSpPr>
        <dsp:cNvPr id="0" name=""/>
        <dsp:cNvSpPr/>
      </dsp:nvSpPr>
      <dsp:spPr>
        <a:xfrm rot="5400000">
          <a:off x="4146898" y="170944"/>
          <a:ext cx="834556" cy="7330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4800" kern="1200" dirty="0" smtClean="0"/>
            <a:t>التقويم الذاتي كاسلوب للمراجعة</a:t>
          </a:r>
          <a:endParaRPr lang="en-US" sz="4800" kern="1200" dirty="0"/>
        </a:p>
      </dsp:txBody>
      <dsp:txXfrm rot="-5400000">
        <a:off x="898753" y="3459829"/>
        <a:ext cx="7290106" cy="7530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90B3E-2436-44C2-8152-046F0CEE9E49}">
      <dsp:nvSpPr>
        <dsp:cNvPr id="0" name=""/>
        <dsp:cNvSpPr/>
      </dsp:nvSpPr>
      <dsp:spPr>
        <a:xfrm>
          <a:off x="0" y="0"/>
          <a:ext cx="3312368" cy="33123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CF8E18-7C93-45E9-AF80-4CDD499A63CF}">
      <dsp:nvSpPr>
        <dsp:cNvPr id="0" name=""/>
        <dsp:cNvSpPr/>
      </dsp:nvSpPr>
      <dsp:spPr>
        <a:xfrm>
          <a:off x="1656184" y="0"/>
          <a:ext cx="4141349" cy="3312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dirty="0" smtClean="0"/>
            <a:t>اولا:- الصفات الشخصية</a:t>
          </a:r>
          <a:endParaRPr lang="ar-EG" sz="2700" kern="1200" dirty="0"/>
        </a:p>
      </dsp:txBody>
      <dsp:txXfrm>
        <a:off x="1656184" y="0"/>
        <a:ext cx="4141349" cy="703878"/>
      </dsp:txXfrm>
    </dsp:sp>
    <dsp:sp modelId="{7DF99745-D577-48ED-9837-A88FC521843C}">
      <dsp:nvSpPr>
        <dsp:cNvPr id="0" name=""/>
        <dsp:cNvSpPr/>
      </dsp:nvSpPr>
      <dsp:spPr>
        <a:xfrm>
          <a:off x="434748" y="703878"/>
          <a:ext cx="2442871" cy="24428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2160929"/>
                <a:satOff val="8251"/>
                <a:lumOff val="0"/>
                <a:alphaOff val="0"/>
                <a:shade val="60000"/>
              </a:schemeClr>
            </a:gs>
            <a:gs pos="33000">
              <a:schemeClr val="accent2">
                <a:hueOff val="2160929"/>
                <a:satOff val="8251"/>
                <a:lumOff val="0"/>
                <a:alphaOff val="0"/>
                <a:tint val="86500"/>
              </a:schemeClr>
            </a:gs>
            <a:gs pos="46750">
              <a:schemeClr val="accent2">
                <a:hueOff val="2160929"/>
                <a:satOff val="8251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2160929"/>
                <a:satOff val="8251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2160929"/>
                <a:satOff val="8251"/>
                <a:lumOff val="0"/>
                <a:alphaOff val="0"/>
                <a:tint val="86000"/>
              </a:schemeClr>
            </a:gs>
            <a:gs pos="100000">
              <a:schemeClr val="accent2">
                <a:hueOff val="2160929"/>
                <a:satOff val="8251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09CED-879A-4943-BF20-6EBD89B53333}">
      <dsp:nvSpPr>
        <dsp:cNvPr id="0" name=""/>
        <dsp:cNvSpPr/>
      </dsp:nvSpPr>
      <dsp:spPr>
        <a:xfrm>
          <a:off x="1656184" y="703878"/>
          <a:ext cx="4141349" cy="2442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160929"/>
              <a:satOff val="8251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smtClean="0"/>
            <a:t>ثانيا:- الصفات الاخلاقية(التربوية)</a:t>
          </a:r>
          <a:endParaRPr lang="ar-EG" sz="2700" kern="1200"/>
        </a:p>
      </dsp:txBody>
      <dsp:txXfrm>
        <a:off x="1656184" y="703878"/>
        <a:ext cx="4141349" cy="703878"/>
      </dsp:txXfrm>
    </dsp:sp>
    <dsp:sp modelId="{37DB9212-8886-4C4F-AD70-DB26B6F139BF}">
      <dsp:nvSpPr>
        <dsp:cNvPr id="0" name=""/>
        <dsp:cNvSpPr/>
      </dsp:nvSpPr>
      <dsp:spPr>
        <a:xfrm>
          <a:off x="869496" y="1407756"/>
          <a:ext cx="1573374" cy="15733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321858"/>
                <a:satOff val="16502"/>
                <a:lumOff val="0"/>
                <a:alphaOff val="0"/>
                <a:shade val="60000"/>
              </a:schemeClr>
            </a:gs>
            <a:gs pos="33000">
              <a:schemeClr val="accent2">
                <a:hueOff val="4321858"/>
                <a:satOff val="16502"/>
                <a:lumOff val="0"/>
                <a:alphaOff val="0"/>
                <a:tint val="86500"/>
              </a:schemeClr>
            </a:gs>
            <a:gs pos="46750">
              <a:schemeClr val="accent2">
                <a:hueOff val="4321858"/>
                <a:satOff val="16502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4321858"/>
                <a:satOff val="16502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4321858"/>
                <a:satOff val="16502"/>
                <a:lumOff val="0"/>
                <a:alphaOff val="0"/>
                <a:tint val="86000"/>
              </a:schemeClr>
            </a:gs>
            <a:gs pos="100000">
              <a:schemeClr val="accent2">
                <a:hueOff val="4321858"/>
                <a:satOff val="16502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5928BE-0663-4A9F-B49D-018678D8819B}">
      <dsp:nvSpPr>
        <dsp:cNvPr id="0" name=""/>
        <dsp:cNvSpPr/>
      </dsp:nvSpPr>
      <dsp:spPr>
        <a:xfrm>
          <a:off x="1656184" y="1295975"/>
          <a:ext cx="4141349" cy="1796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321858"/>
              <a:satOff val="16502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smtClean="0"/>
            <a:t>ثالثا:- الصفات التدريسية</a:t>
          </a:r>
          <a:endParaRPr lang="ar-EG" sz="2700" kern="1200"/>
        </a:p>
      </dsp:txBody>
      <dsp:txXfrm>
        <a:off x="1656184" y="1295975"/>
        <a:ext cx="4141349" cy="803892"/>
      </dsp:txXfrm>
    </dsp:sp>
    <dsp:sp modelId="{898D33C3-76B7-450B-B9B2-E42384DD47C3}">
      <dsp:nvSpPr>
        <dsp:cNvPr id="0" name=""/>
        <dsp:cNvSpPr/>
      </dsp:nvSpPr>
      <dsp:spPr>
        <a:xfrm>
          <a:off x="1304244" y="2111634"/>
          <a:ext cx="703878" cy="7038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6482786"/>
                <a:satOff val="24753"/>
                <a:lumOff val="0"/>
                <a:alphaOff val="0"/>
                <a:shade val="60000"/>
              </a:schemeClr>
            </a:gs>
            <a:gs pos="33000">
              <a:schemeClr val="accent2">
                <a:hueOff val="6482786"/>
                <a:satOff val="24753"/>
                <a:lumOff val="0"/>
                <a:alphaOff val="0"/>
                <a:tint val="86500"/>
              </a:schemeClr>
            </a:gs>
            <a:gs pos="46750">
              <a:schemeClr val="accent2">
                <a:hueOff val="6482786"/>
                <a:satOff val="24753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6482786"/>
                <a:satOff val="24753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6482786"/>
                <a:satOff val="24753"/>
                <a:lumOff val="0"/>
                <a:alphaOff val="0"/>
                <a:tint val="86000"/>
              </a:schemeClr>
            </a:gs>
            <a:gs pos="100000">
              <a:schemeClr val="accent2">
                <a:hueOff val="6482786"/>
                <a:satOff val="24753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35EFE-175A-4081-85AF-606DB6ACEBE4}">
      <dsp:nvSpPr>
        <dsp:cNvPr id="0" name=""/>
        <dsp:cNvSpPr/>
      </dsp:nvSpPr>
      <dsp:spPr>
        <a:xfrm>
          <a:off x="1656184" y="2111634"/>
          <a:ext cx="4141349" cy="7038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482786"/>
              <a:satOff val="24753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smtClean="0"/>
            <a:t>رابعا:- الصفات العلمية</a:t>
          </a:r>
          <a:endParaRPr lang="ar-EG" sz="2700" kern="1200"/>
        </a:p>
      </dsp:txBody>
      <dsp:txXfrm>
        <a:off x="1656184" y="2111634"/>
        <a:ext cx="4141349" cy="703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4942F-3741-4960-89C0-7472347B137E}">
      <dsp:nvSpPr>
        <dsp:cNvPr id="0" name=""/>
        <dsp:cNvSpPr/>
      </dsp:nvSpPr>
      <dsp:spPr>
        <a:xfrm rot="10800000">
          <a:off x="1594830" y="163911"/>
          <a:ext cx="5315270" cy="4994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38" tIns="152400" rIns="28448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المعلم </a:t>
          </a:r>
          <a:endParaRPr lang="en-US" sz="1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19689" y="163911"/>
        <a:ext cx="5190411" cy="499438"/>
      </dsp:txXfrm>
    </dsp:sp>
    <dsp:sp modelId="{39CCD9E7-5531-412A-8B23-06261AF5DAB0}">
      <dsp:nvSpPr>
        <dsp:cNvPr id="0" name=""/>
        <dsp:cNvSpPr/>
      </dsp:nvSpPr>
      <dsp:spPr>
        <a:xfrm>
          <a:off x="1082786" y="43"/>
          <a:ext cx="1024088" cy="8271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1F722-121B-46CF-8420-6BE06519D41F}">
      <dsp:nvSpPr>
        <dsp:cNvPr id="0" name=""/>
        <dsp:cNvSpPr/>
      </dsp:nvSpPr>
      <dsp:spPr>
        <a:xfrm rot="10800000">
          <a:off x="1555689" y="1149604"/>
          <a:ext cx="5315270" cy="4994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38" tIns="152400" rIns="28448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المتعلم </a:t>
          </a:r>
          <a:endParaRPr lang="en-US" sz="4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0548" y="1149604"/>
        <a:ext cx="5190411" cy="499438"/>
      </dsp:txXfrm>
    </dsp:sp>
    <dsp:sp modelId="{7ADB30B5-E582-4ADA-A836-ABF9ACF237AF}">
      <dsp:nvSpPr>
        <dsp:cNvPr id="0" name=""/>
        <dsp:cNvSpPr/>
      </dsp:nvSpPr>
      <dsp:spPr>
        <a:xfrm>
          <a:off x="1121927" y="976304"/>
          <a:ext cx="867524" cy="8460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53B05-0E86-4563-B5C4-69A5B2011E61}">
      <dsp:nvSpPr>
        <dsp:cNvPr id="0" name=""/>
        <dsp:cNvSpPr/>
      </dsp:nvSpPr>
      <dsp:spPr>
        <a:xfrm rot="10800000">
          <a:off x="1537365" y="2211458"/>
          <a:ext cx="5315270" cy="4994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38" tIns="152400" rIns="28448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ادرة المدرسة </a:t>
          </a:r>
          <a:endParaRPr lang="en-US" sz="4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62224" y="2211458"/>
        <a:ext cx="5190411" cy="499438"/>
      </dsp:txXfrm>
    </dsp:sp>
    <dsp:sp modelId="{7EE47BE6-3B07-4C95-A0BA-6BEFA3B3330C}">
      <dsp:nvSpPr>
        <dsp:cNvPr id="0" name=""/>
        <dsp:cNvSpPr/>
      </dsp:nvSpPr>
      <dsp:spPr>
        <a:xfrm>
          <a:off x="1140252" y="1971428"/>
          <a:ext cx="794226" cy="97949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FFCBE-5D9A-4F66-9ED0-66505A0940FF}">
      <dsp:nvSpPr>
        <dsp:cNvPr id="0" name=""/>
        <dsp:cNvSpPr/>
      </dsp:nvSpPr>
      <dsp:spPr>
        <a:xfrm rot="10800000">
          <a:off x="1463668" y="3100013"/>
          <a:ext cx="5315270" cy="4994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38" tIns="152400" rIns="28448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الزملاء</a:t>
          </a:r>
          <a:endParaRPr lang="en-US" sz="4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88527" y="3100013"/>
        <a:ext cx="5190411" cy="499438"/>
      </dsp:txXfrm>
    </dsp:sp>
    <dsp:sp modelId="{4FF75AE5-BFBA-4FCC-962B-D2D8277CF7BA}">
      <dsp:nvSpPr>
        <dsp:cNvPr id="0" name=""/>
        <dsp:cNvSpPr/>
      </dsp:nvSpPr>
      <dsp:spPr>
        <a:xfrm>
          <a:off x="1213949" y="3100013"/>
          <a:ext cx="499438" cy="49943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C878A-4681-43C9-B0B3-5298AAA6D635}">
      <dsp:nvSpPr>
        <dsp:cNvPr id="0" name=""/>
        <dsp:cNvSpPr/>
      </dsp:nvSpPr>
      <dsp:spPr>
        <a:xfrm rot="10800000">
          <a:off x="1463668" y="3748538"/>
          <a:ext cx="5315270" cy="4994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38" tIns="152400" rIns="28448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 الطالب المعلم </a:t>
          </a:r>
          <a:endParaRPr lang="en-US" sz="4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88527" y="3748538"/>
        <a:ext cx="5190411" cy="499438"/>
      </dsp:txXfrm>
    </dsp:sp>
    <dsp:sp modelId="{2A59F22A-AE84-4D0A-974B-CCA8AB80DCDB}">
      <dsp:nvSpPr>
        <dsp:cNvPr id="0" name=""/>
        <dsp:cNvSpPr/>
      </dsp:nvSpPr>
      <dsp:spPr>
        <a:xfrm>
          <a:off x="1213949" y="3748538"/>
          <a:ext cx="499438" cy="49943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70C1E-71E1-4804-9F05-C86DB48EC69B}">
      <dsp:nvSpPr>
        <dsp:cNvPr id="0" name=""/>
        <dsp:cNvSpPr/>
      </dsp:nvSpPr>
      <dsp:spPr>
        <a:xfrm rot="10800000">
          <a:off x="1463668" y="4397062"/>
          <a:ext cx="5315270" cy="4994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38" tIns="152400" rIns="28448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 التوجية والاشراف</a:t>
          </a:r>
          <a:endParaRPr lang="en-US" sz="4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88527" y="4397062"/>
        <a:ext cx="5190411" cy="499438"/>
      </dsp:txXfrm>
    </dsp:sp>
    <dsp:sp modelId="{2F5D07DC-A172-4E04-8C27-E0D2DA21A414}">
      <dsp:nvSpPr>
        <dsp:cNvPr id="0" name=""/>
        <dsp:cNvSpPr/>
      </dsp:nvSpPr>
      <dsp:spPr>
        <a:xfrm>
          <a:off x="1213949" y="4397062"/>
          <a:ext cx="499438" cy="49943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336A-0618-4B1E-B009-9CB63470F1D7}">
      <dsp:nvSpPr>
        <dsp:cNvPr id="0" name=""/>
        <dsp:cNvSpPr/>
      </dsp:nvSpPr>
      <dsp:spPr>
        <a:xfrm>
          <a:off x="0" y="687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B48A6-3137-4279-8098-12C2E75648D6}">
      <dsp:nvSpPr>
        <dsp:cNvPr id="0" name=""/>
        <dsp:cNvSpPr/>
      </dsp:nvSpPr>
      <dsp:spPr>
        <a:xfrm>
          <a:off x="0" y="687"/>
          <a:ext cx="8424936" cy="56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dirty="0" smtClean="0"/>
            <a:t>1- ان يتسم بالمرح وحسن المظهر .</a:t>
          </a:r>
          <a:endParaRPr lang="ar-EG" sz="2700" kern="1200" dirty="0"/>
        </a:p>
      </dsp:txBody>
      <dsp:txXfrm>
        <a:off x="0" y="687"/>
        <a:ext cx="8424936" cy="563093"/>
      </dsp:txXfrm>
    </dsp:sp>
    <dsp:sp modelId="{49EB4DA2-9394-4962-A270-5EED76856D43}">
      <dsp:nvSpPr>
        <dsp:cNvPr id="0" name=""/>
        <dsp:cNvSpPr/>
      </dsp:nvSpPr>
      <dsp:spPr>
        <a:xfrm>
          <a:off x="0" y="563781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FD6C7-FE7E-42FE-AB7C-48B00DC50C45}">
      <dsp:nvSpPr>
        <dsp:cNvPr id="0" name=""/>
        <dsp:cNvSpPr/>
      </dsp:nvSpPr>
      <dsp:spPr>
        <a:xfrm>
          <a:off x="0" y="563781"/>
          <a:ext cx="8424936" cy="56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dirty="0" smtClean="0"/>
            <a:t>2- ان يتحلي بالذكاء والصبر والحزم.</a:t>
          </a:r>
          <a:endParaRPr lang="ar-EG" sz="2700" kern="1200" dirty="0"/>
        </a:p>
      </dsp:txBody>
      <dsp:txXfrm>
        <a:off x="0" y="563781"/>
        <a:ext cx="8424936" cy="563093"/>
      </dsp:txXfrm>
    </dsp:sp>
    <dsp:sp modelId="{4B66A650-3551-4801-8D97-D41E2AF2136A}">
      <dsp:nvSpPr>
        <dsp:cNvPr id="0" name=""/>
        <dsp:cNvSpPr/>
      </dsp:nvSpPr>
      <dsp:spPr>
        <a:xfrm>
          <a:off x="0" y="1126874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A73E5-4ECD-4E79-829C-A44852512DB5}">
      <dsp:nvSpPr>
        <dsp:cNvPr id="0" name=""/>
        <dsp:cNvSpPr/>
      </dsp:nvSpPr>
      <dsp:spPr>
        <a:xfrm>
          <a:off x="0" y="1126874"/>
          <a:ext cx="8424936" cy="56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dirty="0" smtClean="0"/>
            <a:t>3- ان يحترم فردية التلميذ وان يشعرة بالحب. </a:t>
          </a:r>
          <a:endParaRPr lang="ar-EG" sz="2700" kern="1200" dirty="0"/>
        </a:p>
      </dsp:txBody>
      <dsp:txXfrm>
        <a:off x="0" y="1126874"/>
        <a:ext cx="8424936" cy="563093"/>
      </dsp:txXfrm>
    </dsp:sp>
    <dsp:sp modelId="{BF70C9F6-0F93-4F73-A605-3265FDA72C35}">
      <dsp:nvSpPr>
        <dsp:cNvPr id="0" name=""/>
        <dsp:cNvSpPr/>
      </dsp:nvSpPr>
      <dsp:spPr>
        <a:xfrm>
          <a:off x="0" y="1689968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4E79D-45AA-444A-9529-D244FDDECB34}">
      <dsp:nvSpPr>
        <dsp:cNvPr id="0" name=""/>
        <dsp:cNvSpPr/>
      </dsp:nvSpPr>
      <dsp:spPr>
        <a:xfrm>
          <a:off x="0" y="1689968"/>
          <a:ext cx="8424936" cy="56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dirty="0" smtClean="0"/>
            <a:t>4- ان يعتني بالمظهر.</a:t>
          </a:r>
          <a:endParaRPr lang="ar-EG" sz="2700" kern="1200" dirty="0"/>
        </a:p>
      </dsp:txBody>
      <dsp:txXfrm>
        <a:off x="0" y="1689968"/>
        <a:ext cx="8424936" cy="563093"/>
      </dsp:txXfrm>
    </dsp:sp>
    <dsp:sp modelId="{2C0A19A4-80B9-488A-B048-43C90715A79E}">
      <dsp:nvSpPr>
        <dsp:cNvPr id="0" name=""/>
        <dsp:cNvSpPr/>
      </dsp:nvSpPr>
      <dsp:spPr>
        <a:xfrm>
          <a:off x="0" y="2253061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30F30-2528-49AB-8522-11D16A175565}">
      <dsp:nvSpPr>
        <dsp:cNvPr id="0" name=""/>
        <dsp:cNvSpPr/>
      </dsp:nvSpPr>
      <dsp:spPr>
        <a:xfrm>
          <a:off x="0" y="2253061"/>
          <a:ext cx="8424936" cy="56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dirty="0" smtClean="0"/>
            <a:t>5- القدرة علي ضبط النفس .</a:t>
          </a:r>
          <a:endParaRPr lang="ar-EG" sz="2700" kern="1200" dirty="0"/>
        </a:p>
      </dsp:txBody>
      <dsp:txXfrm>
        <a:off x="0" y="2253061"/>
        <a:ext cx="8424936" cy="563093"/>
      </dsp:txXfrm>
    </dsp:sp>
    <dsp:sp modelId="{702A8E90-3961-4CA6-939C-BA0C261F003A}">
      <dsp:nvSpPr>
        <dsp:cNvPr id="0" name=""/>
        <dsp:cNvSpPr/>
      </dsp:nvSpPr>
      <dsp:spPr>
        <a:xfrm>
          <a:off x="0" y="2816155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04419-217C-4135-ACA8-731D498145C2}">
      <dsp:nvSpPr>
        <dsp:cNvPr id="0" name=""/>
        <dsp:cNvSpPr/>
      </dsp:nvSpPr>
      <dsp:spPr>
        <a:xfrm>
          <a:off x="0" y="2816155"/>
          <a:ext cx="8424936" cy="56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dirty="0" smtClean="0"/>
            <a:t>6- ان يلاحظ سلوكة  و تصرفاتة اثناء التدريس.</a:t>
          </a:r>
          <a:endParaRPr lang="ar-EG" sz="2700" kern="1200" dirty="0"/>
        </a:p>
      </dsp:txBody>
      <dsp:txXfrm>
        <a:off x="0" y="2816155"/>
        <a:ext cx="8424936" cy="563093"/>
      </dsp:txXfrm>
    </dsp:sp>
    <dsp:sp modelId="{42CCF29E-31F5-4F81-8993-AF6133F5CEEF}">
      <dsp:nvSpPr>
        <dsp:cNvPr id="0" name=""/>
        <dsp:cNvSpPr/>
      </dsp:nvSpPr>
      <dsp:spPr>
        <a:xfrm>
          <a:off x="0" y="3379249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6CC5C-F978-428A-9178-C8F70CCBDE78}">
      <dsp:nvSpPr>
        <dsp:cNvPr id="0" name=""/>
        <dsp:cNvSpPr/>
      </dsp:nvSpPr>
      <dsp:spPr>
        <a:xfrm>
          <a:off x="0" y="3379249"/>
          <a:ext cx="8424936" cy="56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dirty="0" smtClean="0"/>
            <a:t>7- ان يتميز بصفة القيادة.</a:t>
          </a:r>
          <a:endParaRPr lang="ar-EG" sz="2700" kern="1200" dirty="0"/>
        </a:p>
      </dsp:txBody>
      <dsp:txXfrm>
        <a:off x="0" y="3379249"/>
        <a:ext cx="8424936" cy="563093"/>
      </dsp:txXfrm>
    </dsp:sp>
    <dsp:sp modelId="{E10041F7-66D6-4EF1-9B8C-40DADD1DE3F1}">
      <dsp:nvSpPr>
        <dsp:cNvPr id="0" name=""/>
        <dsp:cNvSpPr/>
      </dsp:nvSpPr>
      <dsp:spPr>
        <a:xfrm>
          <a:off x="0" y="3942342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A2C19-DA1F-4667-A3D3-88AFC566F2B2}">
      <dsp:nvSpPr>
        <dsp:cNvPr id="0" name=""/>
        <dsp:cNvSpPr/>
      </dsp:nvSpPr>
      <dsp:spPr>
        <a:xfrm>
          <a:off x="0" y="3942342"/>
          <a:ext cx="8424936" cy="56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dirty="0" smtClean="0"/>
            <a:t>8- ان يتميز بضبط النفس وحسن التصرف.</a:t>
          </a:r>
          <a:endParaRPr lang="ar-EG" sz="2700" kern="1200" dirty="0"/>
        </a:p>
      </dsp:txBody>
      <dsp:txXfrm>
        <a:off x="0" y="3942342"/>
        <a:ext cx="8424936" cy="563093"/>
      </dsp:txXfrm>
    </dsp:sp>
    <dsp:sp modelId="{2437986B-CF0F-4A48-B981-5713C6D4E73A}">
      <dsp:nvSpPr>
        <dsp:cNvPr id="0" name=""/>
        <dsp:cNvSpPr/>
      </dsp:nvSpPr>
      <dsp:spPr>
        <a:xfrm>
          <a:off x="0" y="4505436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72CFB-55EE-48C7-863D-F7EF437B4F6F}">
      <dsp:nvSpPr>
        <dsp:cNvPr id="0" name=""/>
        <dsp:cNvSpPr/>
      </dsp:nvSpPr>
      <dsp:spPr>
        <a:xfrm>
          <a:off x="0" y="4505436"/>
          <a:ext cx="8424936" cy="56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dirty="0" smtClean="0"/>
            <a:t>9- ان يتحلي بالروح الرياضية.</a:t>
          </a:r>
          <a:endParaRPr lang="ar-EG" sz="2700" kern="1200" dirty="0"/>
        </a:p>
      </dsp:txBody>
      <dsp:txXfrm>
        <a:off x="0" y="4505436"/>
        <a:ext cx="8424936" cy="563093"/>
      </dsp:txXfrm>
    </dsp:sp>
    <dsp:sp modelId="{DBCED3C9-5187-49DC-ABF8-22E5AB6FD0E7}">
      <dsp:nvSpPr>
        <dsp:cNvPr id="0" name=""/>
        <dsp:cNvSpPr/>
      </dsp:nvSpPr>
      <dsp:spPr>
        <a:xfrm>
          <a:off x="0" y="5068529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C8558-FF71-4A73-B9CE-D3E9D9E55C8E}">
      <dsp:nvSpPr>
        <dsp:cNvPr id="0" name=""/>
        <dsp:cNvSpPr/>
      </dsp:nvSpPr>
      <dsp:spPr>
        <a:xfrm>
          <a:off x="0" y="5068529"/>
          <a:ext cx="8424936" cy="56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i="1" kern="1200" dirty="0" smtClean="0"/>
            <a:t>10- ان يحترم القرارات الخاصة بالعمل.</a:t>
          </a:r>
          <a:endParaRPr lang="ar-EG" sz="2700" kern="1200" dirty="0"/>
        </a:p>
      </dsp:txBody>
      <dsp:txXfrm>
        <a:off x="0" y="5068529"/>
        <a:ext cx="8424936" cy="563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086A5-B192-4145-84E9-7854899BC6A3}">
      <dsp:nvSpPr>
        <dsp:cNvPr id="0" name=""/>
        <dsp:cNvSpPr/>
      </dsp:nvSpPr>
      <dsp:spPr>
        <a:xfrm>
          <a:off x="1238558" y="0"/>
          <a:ext cx="6077475" cy="46085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51241-A2F1-4C31-9DFC-A3114A305B93}">
      <dsp:nvSpPr>
        <dsp:cNvPr id="0" name=""/>
        <dsp:cNvSpPr/>
      </dsp:nvSpPr>
      <dsp:spPr>
        <a:xfrm>
          <a:off x="4334876" y="461301"/>
          <a:ext cx="3197162" cy="4680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i="1" kern="1200" dirty="0" smtClean="0"/>
            <a:t>1- الالما م بالموضوع .</a:t>
          </a:r>
          <a:endParaRPr lang="ar-EG" sz="1800" kern="1200" dirty="0"/>
        </a:p>
      </dsp:txBody>
      <dsp:txXfrm>
        <a:off x="4357724" y="484149"/>
        <a:ext cx="3151466" cy="422356"/>
      </dsp:txXfrm>
    </dsp:sp>
    <dsp:sp modelId="{FE39F29D-2FDC-483C-8060-DDE35234E9EB}">
      <dsp:nvSpPr>
        <dsp:cNvPr id="0" name=""/>
        <dsp:cNvSpPr/>
      </dsp:nvSpPr>
      <dsp:spPr>
        <a:xfrm>
          <a:off x="1299757" y="432048"/>
          <a:ext cx="2930709" cy="4680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i="1" kern="1200" dirty="0" smtClean="0"/>
            <a:t>2- القدرة علي اكتساب احترام التلميذ.</a:t>
          </a:r>
          <a:endParaRPr lang="ar-EG" sz="1800" kern="1200" dirty="0"/>
        </a:p>
      </dsp:txBody>
      <dsp:txXfrm>
        <a:off x="1322605" y="454896"/>
        <a:ext cx="2885013" cy="422356"/>
      </dsp:txXfrm>
    </dsp:sp>
    <dsp:sp modelId="{5842A390-8030-4FDD-9813-7CBCF2B5C624}">
      <dsp:nvSpPr>
        <dsp:cNvPr id="0" name=""/>
        <dsp:cNvSpPr/>
      </dsp:nvSpPr>
      <dsp:spPr>
        <a:xfrm>
          <a:off x="4435691" y="1514418"/>
          <a:ext cx="2995532" cy="4680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i="1" kern="1200" smtClean="0"/>
            <a:t>3- القدرة علي توصيل الافكار .</a:t>
          </a:r>
          <a:endParaRPr lang="ar-EG" sz="1800" kern="1200"/>
        </a:p>
      </dsp:txBody>
      <dsp:txXfrm>
        <a:off x="4458539" y="1537266"/>
        <a:ext cx="2949836" cy="422356"/>
      </dsp:txXfrm>
    </dsp:sp>
    <dsp:sp modelId="{A34F5537-3CED-43FB-A236-2695625D5B8F}">
      <dsp:nvSpPr>
        <dsp:cNvPr id="0" name=""/>
        <dsp:cNvSpPr/>
      </dsp:nvSpPr>
      <dsp:spPr>
        <a:xfrm>
          <a:off x="1123320" y="1512168"/>
          <a:ext cx="2995532" cy="4680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i="1" kern="1200" dirty="0" smtClean="0"/>
            <a:t>4- الطاقة علي تحمل العمل الشاق.</a:t>
          </a:r>
          <a:endParaRPr lang="ar-EG" sz="1800" kern="1200" dirty="0"/>
        </a:p>
      </dsp:txBody>
      <dsp:txXfrm>
        <a:off x="1146168" y="1535016"/>
        <a:ext cx="2949836" cy="422356"/>
      </dsp:txXfrm>
    </dsp:sp>
    <dsp:sp modelId="{2042DD62-273A-43D9-9202-EA9F0893B6A1}">
      <dsp:nvSpPr>
        <dsp:cNvPr id="0" name=""/>
        <dsp:cNvSpPr/>
      </dsp:nvSpPr>
      <dsp:spPr>
        <a:xfrm>
          <a:off x="4435691" y="2567535"/>
          <a:ext cx="2995532" cy="4680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i="1" kern="1200" dirty="0" smtClean="0"/>
            <a:t>5- معرفة التلاميذ.</a:t>
          </a:r>
          <a:endParaRPr lang="ar-EG" sz="1800" kern="1200" dirty="0"/>
        </a:p>
      </dsp:txBody>
      <dsp:txXfrm>
        <a:off x="4458539" y="2590383"/>
        <a:ext cx="2949836" cy="422356"/>
      </dsp:txXfrm>
    </dsp:sp>
    <dsp:sp modelId="{DD770FBA-34CE-4814-9955-5D3CD12F4637}">
      <dsp:nvSpPr>
        <dsp:cNvPr id="0" name=""/>
        <dsp:cNvSpPr/>
      </dsp:nvSpPr>
      <dsp:spPr>
        <a:xfrm>
          <a:off x="1051308" y="2592290"/>
          <a:ext cx="2995532" cy="4680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i="1" kern="1200" smtClean="0"/>
            <a:t>6- القدرة علي التنظيم الجيد.</a:t>
          </a:r>
          <a:endParaRPr lang="ar-EG" sz="1800" kern="1200"/>
        </a:p>
      </dsp:txBody>
      <dsp:txXfrm>
        <a:off x="1074156" y="2615138"/>
        <a:ext cx="2949836" cy="422356"/>
      </dsp:txXfrm>
    </dsp:sp>
    <dsp:sp modelId="{207FA4ED-7CF5-4B30-BDE1-6F8A8DF60962}">
      <dsp:nvSpPr>
        <dsp:cNvPr id="0" name=""/>
        <dsp:cNvSpPr/>
      </dsp:nvSpPr>
      <dsp:spPr>
        <a:xfrm>
          <a:off x="2635495" y="3436689"/>
          <a:ext cx="2995532" cy="4680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i="1" kern="1200" smtClean="0"/>
            <a:t>7- القدرة علي الايحاء بالثقة</a:t>
          </a:r>
          <a:r>
            <a:rPr lang="ar-EG" sz="1800" kern="1200" smtClean="0"/>
            <a:t>.</a:t>
          </a:r>
          <a:endParaRPr lang="ar-EG" sz="1800" kern="1200"/>
        </a:p>
      </dsp:txBody>
      <dsp:txXfrm>
        <a:off x="2658343" y="3459537"/>
        <a:ext cx="2949836" cy="4223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286E1-C798-43DA-B637-AC3B069B0EB3}">
      <dsp:nvSpPr>
        <dsp:cNvPr id="0" name=""/>
        <dsp:cNvSpPr/>
      </dsp:nvSpPr>
      <dsp:spPr>
        <a:xfrm>
          <a:off x="2784309" y="0"/>
          <a:ext cx="2784309" cy="1608178"/>
        </a:xfrm>
        <a:prstGeom prst="trapezoid">
          <a:avLst>
            <a:gd name="adj" fmla="val 865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القدرة التدريسية                         (75%)</a:t>
          </a:r>
          <a:endParaRPr lang="ar-EG" sz="3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4309" y="0"/>
        <a:ext cx="2784309" cy="1608178"/>
      </dsp:txXfrm>
    </dsp:sp>
    <dsp:sp modelId="{D67BC79E-13DB-44DD-93BE-D5F4995DC5DB}">
      <dsp:nvSpPr>
        <dsp:cNvPr id="0" name=""/>
        <dsp:cNvSpPr/>
      </dsp:nvSpPr>
      <dsp:spPr>
        <a:xfrm>
          <a:off x="1392154" y="1608178"/>
          <a:ext cx="5568618" cy="1608178"/>
        </a:xfrm>
        <a:prstGeom prst="trapezoid">
          <a:avLst>
            <a:gd name="adj" fmla="val 865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الخصائص الشخصية   و الاتجهات  (46%)</a:t>
          </a:r>
          <a:endParaRPr lang="ar-EG" sz="3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6662" y="1608178"/>
        <a:ext cx="3619602" cy="1608178"/>
      </dsp:txXfrm>
    </dsp:sp>
    <dsp:sp modelId="{05EBB8DF-E9BF-42E8-B9E8-5D8F275B99C9}">
      <dsp:nvSpPr>
        <dsp:cNvPr id="0" name=""/>
        <dsp:cNvSpPr/>
      </dsp:nvSpPr>
      <dsp:spPr>
        <a:xfrm>
          <a:off x="0" y="3216357"/>
          <a:ext cx="8352928" cy="1608178"/>
        </a:xfrm>
        <a:prstGeom prst="trapezoid">
          <a:avLst>
            <a:gd name="adj" fmla="val 865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900" kern="1200" dirty="0" smtClean="0"/>
            <a:t>3</a:t>
          </a:r>
          <a:r>
            <a:rPr lang="ar-EG" sz="3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الارتقاء بالتعليم وتنمية المهارات     (22%)</a:t>
          </a:r>
          <a:endParaRPr lang="ar-EG" sz="49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762" y="3216357"/>
        <a:ext cx="5429403" cy="16081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96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l">
              <a:defRPr sz="1200"/>
            </a:lvl1pPr>
          </a:lstStyle>
          <a:p>
            <a:fld id="{0418B579-A630-45CC-8820-D570B86F4BC2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04192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96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l">
              <a:defRPr sz="1200"/>
            </a:lvl1pPr>
          </a:lstStyle>
          <a:p>
            <a:fld id="{E833DB47-5103-4311-AE92-CD2774EEF4D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2570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l">
              <a:defRPr sz="1200"/>
            </a:lvl1pPr>
          </a:lstStyle>
          <a:p>
            <a:fld id="{D22021C7-3CAE-4BA7-8103-F907CD480BF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725488"/>
            <a:ext cx="4832350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593748"/>
            <a:ext cx="5511800" cy="4351973"/>
          </a:xfrm>
          <a:prstGeom prst="rect">
            <a:avLst/>
          </a:prstGeom>
        </p:spPr>
        <p:txBody>
          <a:bodyPr vert="horz" lIns="94631" tIns="47316" rIns="94631" bIns="47316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04192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96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l">
              <a:defRPr sz="1200"/>
            </a:lvl1pPr>
          </a:lstStyle>
          <a:p>
            <a:fld id="{6EBC6F2A-A8E0-4B53-B649-CFF69DE540A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733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C6F2A-A8E0-4B53-B649-CFF69DE540AA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065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3FFCF6-AEA9-46C6-9355-FB2FCBE77619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2336C8-FE23-4E65-93B2-0A259AE90714}" type="slidenum">
              <a:rPr lang="ar-EG" smtClean="0"/>
              <a:t>‹#›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1"/>
    <p:sndAc>
      <p:stSnd>
        <p:snd r:embed="rId13" name="click.wav"/>
      </p:stSnd>
    </p:sndAc>
  </p:transition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12.xml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208912" cy="2472680"/>
          </a:xfrm>
        </p:spPr>
        <p:txBody>
          <a:bodyPr>
            <a:noAutofit/>
          </a:bodyPr>
          <a:lstStyle/>
          <a:p>
            <a:r>
              <a:rPr lang="ar-EG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اعداد </a:t>
            </a:r>
          </a:p>
          <a:p>
            <a:r>
              <a:rPr lang="ar-EG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د/ محمد عبدالسلام علام </a:t>
            </a:r>
          </a:p>
          <a:p>
            <a:r>
              <a:rPr lang="ar-EG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 دكتور المناهج و طرق التدريس</a:t>
            </a:r>
          </a:p>
          <a:p>
            <a:r>
              <a:rPr lang="ar-EG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كلية:التربية الرياضية - جامعة بنها</a:t>
            </a:r>
            <a:endParaRPr lang="ar-EG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rved Up Ribbon 3"/>
          <p:cNvSpPr/>
          <p:nvPr/>
        </p:nvSpPr>
        <p:spPr>
          <a:xfrm>
            <a:off x="323528" y="548680"/>
            <a:ext cx="8352928" cy="3024336"/>
          </a:xfrm>
          <a:prstGeom prst="ellipseRibbon2">
            <a:avLst>
              <a:gd name="adj1" fmla="val 22157"/>
              <a:gd name="adj2" fmla="val 58849"/>
              <a:gd name="adj3" fmla="val 1879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مقرر مادة اسس ونظريات الرياضة المدرسية</a:t>
            </a:r>
            <a:endParaRPr lang="ar-EG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89778" l="9778" r="93333">
                        <a14:foregroundMark x1="35111" y1="7111" x2="35111" y2="7111"/>
                        <a14:foregroundMark x1="82667" y1="56889" x2="82667" y2="56889"/>
                        <a14:foregroundMark x1="87111" y1="52000" x2="87111" y2="52000"/>
                        <a14:foregroundMark x1="73333" y1="68444" x2="73333" y2="68444"/>
                        <a14:foregroundMark x1="71556" y1="67556" x2="71556" y2="67556"/>
                        <a14:foregroundMark x1="71556" y1="68000" x2="56000" y2="80889"/>
                        <a14:foregroundMark x1="69333" y1="64889" x2="63556" y2="74667"/>
                        <a14:foregroundMark x1="69778" y1="65778" x2="55556" y2="80000"/>
                        <a14:foregroundMark x1="88444" y1="50222" x2="88444" y2="50222"/>
                        <a14:foregroundMark x1="84889" y1="48444" x2="84889" y2="48444"/>
                        <a14:foregroundMark x1="82667" y1="62222" x2="82667" y2="62222"/>
                        <a14:foregroundMark x1="88000" y1="59111" x2="88000" y2="59111"/>
                        <a14:foregroundMark x1="93333" y1="55556" x2="93333" y2="55556"/>
                        <a14:foregroundMark x1="34222" y1="79556" x2="34222" y2="79556"/>
                        <a14:foregroundMark x1="31111" y1="83556" x2="32889" y2="83556"/>
                        <a14:foregroundMark x1="35556" y1="81778" x2="35556" y2="81778"/>
                        <a14:foregroundMark x1="35556" y1="81778" x2="35556" y2="81778"/>
                        <a14:foregroundMark x1="23556" y1="48889" x2="23556" y2="48889"/>
                        <a14:foregroundMark x1="45333" y1="38667" x2="45333" y2="38667"/>
                        <a14:foregroundMark x1="16000" y1="80889" x2="16000" y2="80889"/>
                        <a14:foregroundMark x1="17333" y1="78222" x2="17333" y2="78222"/>
                        <a14:foregroundMark x1="17333" y1="77778" x2="17333" y2="77778"/>
                        <a14:foregroundMark x1="17333" y1="77778" x2="17333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000" y="945232"/>
            <a:ext cx="2843807" cy="28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0960"/>
      </p:ext>
    </p:extLst>
  </p:cSld>
  <p:clrMapOvr>
    <a:masterClrMapping/>
  </p:clrMapOvr>
  <p:transition spd="slow">
    <p:wheel spokes="1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63367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(الصفات العلمية)</a:t>
            </a:r>
            <a:endParaRPr lang="ar-EG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47500"/>
            <a:ext cx="878497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ان يكون حاصلا علي المؤهل التربوي.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القدرة علي استيعاب الفلسفة التربوية للمجتمع.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الاهتمام بالاطلاع علي الدوريات والكتب العلمية 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ان يكون صاحب راي مستند علي الدراسة العلمية.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حضور  الندوات التي تعقدها الاداة التعليمية.</a:t>
            </a:r>
            <a:endParaRPr lang="ar-EG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879156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312" y="692696"/>
            <a:ext cx="53285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(الصفات المثالية للمدرس)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7270974"/>
              </p:ext>
            </p:extLst>
          </p:nvPr>
        </p:nvGraphicFramePr>
        <p:xfrm>
          <a:off x="107504" y="1844824"/>
          <a:ext cx="89289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8800" l="2488" r="97015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23" y="4476750"/>
            <a:ext cx="1914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145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548680"/>
            <a:ext cx="59766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(الصفات المثالية للمعلم  ل كار)</a:t>
            </a:r>
            <a:endParaRPr lang="ar-EG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2764082"/>
              </p:ext>
            </p:extLst>
          </p:nvPr>
        </p:nvGraphicFramePr>
        <p:xfrm>
          <a:off x="251520" y="1484784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0297751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33415615"/>
              </p:ext>
            </p:extLst>
          </p:nvPr>
        </p:nvGraphicFramePr>
        <p:xfrm>
          <a:off x="0" y="404664"/>
          <a:ext cx="88204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0296317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2954598"/>
              </p:ext>
            </p:extLst>
          </p:nvPr>
        </p:nvGraphicFramePr>
        <p:xfrm>
          <a:off x="971600" y="476672"/>
          <a:ext cx="73448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0" b="96624" l="1878" r="93897">
                        <a14:foregroundMark x1="61502" y1="45148" x2="61502" y2="45148"/>
                        <a14:foregroundMark x1="53052" y1="44726" x2="53052" y2="44726"/>
                        <a14:foregroundMark x1="56338" y1="51055" x2="56338" y2="51055"/>
                        <a14:foregroundMark x1="79812" y1="40928" x2="79812" y2="40928"/>
                        <a14:foregroundMark x1="90610" y1="35443" x2="90610" y2="35443"/>
                        <a14:foregroundMark x1="94366" y1="32911" x2="94366" y2="32911"/>
                        <a14:foregroundMark x1="56338" y1="51055" x2="56338" y2="51055"/>
                        <a14:foregroundMark x1="26291" y1="85654" x2="26291" y2="85654"/>
                        <a14:foregroundMark x1="2347" y1="18143" x2="2347" y2="18143"/>
                        <a14:foregroundMark x1="29577" y1="94093" x2="29577" y2="94093"/>
                        <a14:foregroundMark x1="13615" y1="96624" x2="13615" y2="96624"/>
                        <a14:foregroundMark x1="33333" y1="94093" x2="33333" y2="94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7119"/>
            <a:ext cx="2662820" cy="26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61007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752" y="714951"/>
            <a:ext cx="56166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(الواجبات العامة)</a:t>
            </a:r>
            <a:endParaRPr lang="ar-EG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9643598"/>
              </p:ext>
            </p:extLst>
          </p:nvPr>
        </p:nvGraphicFramePr>
        <p:xfrm>
          <a:off x="251520" y="1916832"/>
          <a:ext cx="8568952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5240401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67687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(الواجبات الخاصة للمعلم)</a:t>
            </a:r>
            <a:endParaRPr lang="ar-EG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1920372"/>
              </p:ext>
            </p:extLst>
          </p:nvPr>
        </p:nvGraphicFramePr>
        <p:xfrm>
          <a:off x="467544" y="1628800"/>
          <a:ext cx="842493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737450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48680"/>
            <a:ext cx="6480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(كيفية اعداد معلم المستقبل)</a:t>
            </a:r>
            <a:endParaRPr lang="ar-EG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2717202"/>
              </p:ext>
            </p:extLst>
          </p:nvPr>
        </p:nvGraphicFramePr>
        <p:xfrm>
          <a:off x="107504" y="1628800"/>
          <a:ext cx="88929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716915"/>
      </p:ext>
    </p:extLst>
  </p:cSld>
  <p:clrMapOvr>
    <a:masterClrMapping/>
  </p:clrMapOvr>
  <p:transition spd="slow" advTm="1000"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5608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(الاعداد الاكاديمي)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712968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يهدف الاعداد الاكاديمي اليي تزويد الطلاب بكليات التربية الرياضية بالمواد الدراسية التي تعمق فهمه التعليمية التي يتخصص فيها.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مساعدتة علي السيطرة و التمكن  من مهاراته  والقدرة علي توظيفها في المواقف التعليمية 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الهدف العام :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يتفهم المدرس اساسيات ومناهج وحقائق المادة الدراسية</a:t>
            </a:r>
            <a:endParaRPr lang="ar-EG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66589"/>
      </p:ext>
    </p:extLst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44264"/>
            <a:ext cx="37444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الاعداد الثقافي)</a:t>
            </a:r>
            <a:endParaRPr lang="ar-EG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4255340"/>
              </p:ext>
            </p:extLst>
          </p:nvPr>
        </p:nvGraphicFramePr>
        <p:xfrm>
          <a:off x="539552" y="1700808"/>
          <a:ext cx="81369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07" b="89535" l="9898" r="89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87" y="4005064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8680"/>
            <a:ext cx="85725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5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8784976" cy="69557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ar-EG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ثقافة شخصية: 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تتمثل في بعض الجوانب المعرفية لبعض التعريفات والتصيمات والمفاهيم والعلاقات التي تتصل بالمواد الدراسية او المواد التي يتخصص فيها 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EG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ثقافة عامة:</a:t>
            </a:r>
            <a:endParaRPr lang="ar-EG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تتمثل في معرفة وادراك وفهم جوانب علمية واجتماعية ودينية وتربوية وصحية واقتصادية.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مواقف ومشكلات محلية وعالمية تتسم بالعومية 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يستطيع المعلم ان يكتسب تلك الخبرات دون مساعة الاخرين من الحياة العامة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 ان التعرض لمثل هذة الخبرات والجوانب ومناقشتهافي قاعات الدراسية وفي الندوات تجعل الطلاب يدركون ابعادها</a:t>
            </a:r>
            <a:endParaRPr lang="ar-EG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EG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EG" dirty="0" smtClean="0"/>
              <a:t>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284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72" y="764704"/>
            <a:ext cx="80648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امثلة الثقافة العامة:</a:t>
            </a:r>
            <a:endParaRPr lang="ar-EG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9613822"/>
              </p:ext>
            </p:extLst>
          </p:nvPr>
        </p:nvGraphicFramePr>
        <p:xfrm>
          <a:off x="0" y="1988840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77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188640"/>
            <a:ext cx="38884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(الاعداد الشخصي)</a:t>
            </a:r>
            <a:endParaRPr lang="ar-EG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628800"/>
            <a:ext cx="7200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3394316"/>
              </p:ext>
            </p:extLst>
          </p:nvPr>
        </p:nvGraphicFramePr>
        <p:xfrm>
          <a:off x="251520" y="896526"/>
          <a:ext cx="8640960" cy="5412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721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88640"/>
            <a:ext cx="30243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الاعداد المهني</a:t>
            </a:r>
            <a:endParaRPr lang="ar-EG" sz="40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0857907"/>
              </p:ext>
            </p:extLst>
          </p:nvPr>
        </p:nvGraphicFramePr>
        <p:xfrm>
          <a:off x="1691680" y="1556792"/>
          <a:ext cx="56886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76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6632"/>
            <a:ext cx="48245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(الجانب النظري)</a:t>
            </a:r>
            <a:endParaRPr lang="ar-EG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2453219"/>
              </p:ext>
            </p:extLst>
          </p:nvPr>
        </p:nvGraphicFramePr>
        <p:xfrm>
          <a:off x="395536" y="1484784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04664"/>
            <a:ext cx="3240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(الحانب التطبيقي)</a:t>
            </a:r>
            <a:endParaRPr lang="ar-EG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1"/>
            <a:ext cx="878497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E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 التربية العملية هي تطبيق الدراسات التربوية التي يمر بها الطالب المعلم. علي المستوي النظري فهي جوهر اعداد المعلم مهنيا . وذلك للاسباب التالية:</a:t>
            </a:r>
          </a:p>
          <a:p>
            <a:pPr marL="457200" indent="-457200">
              <a:buFont typeface="+mj-lt"/>
              <a:buAutoNum type="arabicPeriod"/>
            </a:pPr>
            <a:r>
              <a:rPr lang="ar-E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معرفة الاهداف التربوية الشاملة </a:t>
            </a:r>
          </a:p>
          <a:p>
            <a:pPr marL="457200" indent="-457200">
              <a:buFont typeface="+mj-lt"/>
              <a:buAutoNum type="arabicPeriod"/>
            </a:pPr>
            <a:r>
              <a:rPr lang="ar-E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التعرف علي طبيعة المتعلمين الذين سيتعامل معهم</a:t>
            </a:r>
          </a:p>
          <a:p>
            <a:pPr marL="457200" indent="-457200">
              <a:buFont typeface="+mj-lt"/>
              <a:buAutoNum type="arabicPeriod"/>
            </a:pPr>
            <a:r>
              <a:rPr lang="ar-E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خصائص نموهم وميولهم وحاجتهم</a:t>
            </a:r>
          </a:p>
          <a:p>
            <a:pPr marL="457200" indent="-457200">
              <a:buFont typeface="+mj-lt"/>
              <a:buAutoNum type="arabicPeriod"/>
            </a:pPr>
            <a:r>
              <a:rPr lang="ar-E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الالمام بالاساليب التربوية الحديثة </a:t>
            </a:r>
          </a:p>
          <a:p>
            <a:pPr marL="457200" indent="-457200">
              <a:buFont typeface="+mj-lt"/>
              <a:buAutoNum type="arabicPeriod"/>
            </a:pPr>
            <a:r>
              <a:rPr lang="ar-E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الاعداد الجيد للدروس والتخطيط لها</a:t>
            </a:r>
          </a:p>
          <a:p>
            <a:pPr marL="457200" indent="-457200">
              <a:buFont typeface="+mj-lt"/>
              <a:buAutoNum type="arabicPeriod"/>
            </a:pPr>
            <a:r>
              <a:rPr lang="ar-E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عرض محتوي الدرس بطريقة ناجحة</a:t>
            </a:r>
          </a:p>
          <a:p>
            <a:pPr marL="457200" indent="-457200">
              <a:buFont typeface="+mj-lt"/>
              <a:buAutoNum type="arabicPeriod"/>
            </a:pPr>
            <a:r>
              <a:rPr lang="ar-E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كيفية اختيار الوسائل التعليمة</a:t>
            </a:r>
          </a:p>
          <a:p>
            <a:pPr marL="457200" indent="-457200">
              <a:buFont typeface="+mj-lt"/>
              <a:buAutoNum type="arabicPeriod"/>
            </a:pPr>
            <a:r>
              <a:rPr lang="ar-E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القدرة علي الابتكار ولابداع</a:t>
            </a:r>
          </a:p>
          <a:p>
            <a:pPr marL="457200" indent="-457200">
              <a:buFont typeface="+mj-lt"/>
              <a:buAutoNum type="arabicPeriod"/>
            </a:pPr>
            <a:r>
              <a:rPr lang="ar-E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القدرة علي تقويم التلاميذ </a:t>
            </a:r>
          </a:p>
          <a:p>
            <a:r>
              <a:rPr lang="ar-EG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الاهتمام </a:t>
            </a:r>
            <a:r>
              <a:rPr lang="ar-E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بمظهره و سلوكه العام</a:t>
            </a:r>
          </a:p>
        </p:txBody>
      </p:sp>
    </p:spTree>
    <p:extLst>
      <p:ext uri="{BB962C8B-B14F-4D97-AF65-F5344CB8AC3E}">
        <p14:creationId xmlns:p14="http://schemas.microsoft.com/office/powerpoint/2010/main" val="107116511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}</a:t>
            </a:r>
            <a:r>
              <a:rPr lang="ar-EG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المراجعة</a:t>
            </a:r>
            <a:r>
              <a:rPr lang="en-US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{</a:t>
            </a:r>
            <a:r>
              <a:rPr lang="ar-EG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endParaRPr lang="ar-EG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EG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طرق تدريس التربية الرياضية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ar-EG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طرق التدريس بين النظرية والتطبيق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ar-EG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اصول التربية البدنية والرياضية</a:t>
            </a:r>
            <a:endParaRPr lang="en-US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4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العناصر الرئسية</a:t>
            </a:r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37048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55147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23" l="7927" r="95732">
                        <a14:foregroundMark x1="3659" y1="41368" x2="3659" y2="41368"/>
                        <a14:foregroundMark x1="69512" y1="93160" x2="69512" y2="93160"/>
                        <a14:foregroundMark x1="46341" y1="96417" x2="46341" y2="96417"/>
                        <a14:foregroundMark x1="45122" y1="20195" x2="45122" y2="20195"/>
                        <a14:foregroundMark x1="45122" y1="19544" x2="45122" y2="19544"/>
                        <a14:foregroundMark x1="43902" y1="18241" x2="43902" y2="18241"/>
                        <a14:foregroundMark x1="43902" y1="18241" x2="43902" y2="18241"/>
                        <a14:foregroundMark x1="51829" y1="7166" x2="51829" y2="7166"/>
                        <a14:foregroundMark x1="51829" y1="7166" x2="51829" y2="7166"/>
                        <a14:foregroundMark x1="43902" y1="4886" x2="43902" y2="4886"/>
                        <a14:foregroundMark x1="41463" y1="4886" x2="41463" y2="4886"/>
                        <a14:foregroundMark x1="37195" y1="4886" x2="37195" y2="4886"/>
                        <a14:foregroundMark x1="37195" y1="4886" x2="37195" y2="4886"/>
                        <a14:foregroundMark x1="29268" y1="4886" x2="29268" y2="4886"/>
                        <a14:foregroundMark x1="29268" y1="4886" x2="29268" y2="4886"/>
                        <a14:foregroundMark x1="29268" y1="4886" x2="29268" y2="4886"/>
                        <a14:foregroundMark x1="63415" y1="94788" x2="63415" y2="94788"/>
                        <a14:foregroundMark x1="63415" y1="94788" x2="63415" y2="94788"/>
                        <a14:foregroundMark x1="63415" y1="94788" x2="63415" y2="94788"/>
                        <a14:foregroundMark x1="90244" y1="28013" x2="90244" y2="28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1562100" cy="2924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95399"/>
            <a:ext cx="6728792" cy="765449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lang="ar-EG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صفات المعلم الجيد</a:t>
            </a:r>
            <a:endParaRPr lang="ar-EG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3519889"/>
              </p:ext>
            </p:extLst>
          </p:nvPr>
        </p:nvGraphicFramePr>
        <p:xfrm>
          <a:off x="2590890" y="2420888"/>
          <a:ext cx="579753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6556083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i="1" dirty="0" smtClean="0">
                <a:solidFill>
                  <a:srgbClr val="FFC000"/>
                </a:solidFill>
              </a:rPr>
              <a:t>مشكلات الرياضة المدرسية </a:t>
            </a:r>
            <a:endParaRPr lang="en-US" i="1" dirty="0">
              <a:solidFill>
                <a:srgbClr val="FFC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939831"/>
              </p:ext>
            </p:extLst>
          </p:nvPr>
        </p:nvGraphicFramePr>
        <p:xfrm>
          <a:off x="683568" y="1484784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208101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488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(الصفات الشخصية)</a:t>
            </a:r>
            <a:endParaRPr lang="ar-EG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0069114"/>
              </p:ext>
            </p:extLst>
          </p:nvPr>
        </p:nvGraphicFramePr>
        <p:xfrm>
          <a:off x="289471" y="985413"/>
          <a:ext cx="8424936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3768166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9928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(الصفات الاخلاقية)</a:t>
            </a:r>
            <a:endParaRPr lang="ar-EG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68534"/>
            <a:ext cx="8820472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الرضا عن مهنتة بشكل عام.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ان يتمتع بروح الانتماء للوطن والمجتمع العالمي.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احترام مهنة التدريس واحترام العاملين بها.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ان يعمل بروح التربية الحديثة من التعاون والحرية 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يجب ان يكون ابا قبل ان يكون معلما 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رسوخ الجانب العقيدي والايمان بالاديان السماوية.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تقديم الخدمات التطوعية.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 ان يكون مثال للموطن الصالح. 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 ان يحترم شعور الاخرين.</a:t>
            </a:r>
          </a:p>
          <a:p>
            <a:endParaRPr lang="ar-EG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27126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46733"/>
            <a:ext cx="69127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(الصفات التدريسية)</a:t>
            </a:r>
            <a:endParaRPr lang="ar-EG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54619"/>
            <a:ext cx="828092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ان يكون قدر علي الاعداد والتخطيط للدرس.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2-ان يستطيع تحديد اهداف الدرس بوضوح.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ان يستطيع تنوع وصياغة اهداف الدرس.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ان يكون قادر علي عرض المهارة الحركية بطريقة علمية.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قادر علي استخدام اساليب التدريس غير مباشرة.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قادر علي استخدام الوسائل التعليمية والتكنولوجيا.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يستطيع الربط بين الواقع الخارجي وما يدرس التلميذ.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 يكون قادر علي التقويم الجيد للدرس.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 قادر علي ا دارة النشاط الداخلي بالمدرسة.</a:t>
            </a:r>
          </a:p>
          <a:p>
            <a:r>
              <a:rPr lang="ar-EG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 </a:t>
            </a:r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قادر علي ا دارة النشاط </a:t>
            </a:r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الخارجي بين المدرس الاخري.</a:t>
            </a:r>
          </a:p>
          <a:p>
            <a:r>
              <a:rPr lang="ar-E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 ان يشجع التلاميذ علي الابداع والابتكار.</a:t>
            </a:r>
          </a:p>
        </p:txBody>
      </p:sp>
    </p:spTree>
    <p:extLst>
      <p:ext uri="{BB962C8B-B14F-4D97-AF65-F5344CB8AC3E}">
        <p14:creationId xmlns:p14="http://schemas.microsoft.com/office/powerpoint/2010/main" val="3999855773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480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0659475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835</TotalTime>
  <Words>992</Words>
  <Application>Microsoft Office PowerPoint</Application>
  <PresentationFormat>On-screen Show (4:3)</PresentationFormat>
  <Paragraphs>162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PowerPoint Presentation</vt:lpstr>
      <vt:lpstr>PowerPoint Presentation</vt:lpstr>
      <vt:lpstr>العناصر الرئسية</vt:lpstr>
      <vt:lpstr>صفات المعلم الجيد</vt:lpstr>
      <vt:lpstr>مشكلات الرياضة المدرسية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ALMASRIA LAP</dc:creator>
  <cp:lastModifiedBy>ESLAM</cp:lastModifiedBy>
  <cp:revision>64</cp:revision>
  <dcterms:created xsi:type="dcterms:W3CDTF">2020-02-25T15:35:14Z</dcterms:created>
  <dcterms:modified xsi:type="dcterms:W3CDTF">2020-03-17T11:26:20Z</dcterms:modified>
</cp:coreProperties>
</file>